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E999B6-8528-32ED-332F-E991756D3FC0}" v="26" dt="2024-04-26T17:24:01.743"/>
    <p1510:client id="{48A1DA1C-E52E-ECFF-6999-6AB3F5573211}" v="36" dt="2024-04-26T21:05:38.3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90" autoAdjust="0"/>
    <p:restoredTop sz="94660"/>
  </p:normalViewPr>
  <p:slideViewPr>
    <p:cSldViewPr snapToGrid="0" showGuides="1">
      <p:cViewPr varScale="1">
        <p:scale>
          <a:sx n="162" d="100"/>
          <a:sy n="162" d="100"/>
        </p:scale>
        <p:origin x="1660" y="1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CDB5D-9DB7-404D-AE24-6204A804EA77}" type="datetimeFigureOut">
              <a:rPr lang="en-US" smtClean="0"/>
              <a:t>4/26/2024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1F84A8-DFB5-4E19-8B4A-000A999A2BE5}" type="slidenum">
              <a:rPr lang="en-US" smtClean="0"/>
              <a:t>‹#›</a:t>
            </a:fld>
            <a:endParaRPr lang="en-US"/>
          </a:p>
        </p:txBody>
      </p:sp>
    </p:spTree>
    <p:extLst>
      <p:ext uri="{BB962C8B-B14F-4D97-AF65-F5344CB8AC3E}">
        <p14:creationId xmlns:p14="http://schemas.microsoft.com/office/powerpoint/2010/main" val="2389905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 Testing • Gala** • Mother’s Day activities** • Water Safety Week / Water Day** • Father’s Day activities ** • All clubs field trip** • Sports Assembly** • End of Year awards ceremonies** • Kinder graduation** • 5th grade banquet** • 8th grade graduation** • 5th or 8th grade Clap Out (have students walk the halls in their cap and gowns) ** • 8th Grade Prom** • Order agendas for next year • Complete inventories • Close-out all reports • Secure prom/gala site for next year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DE21C51-DE10-9146-8921-7A9F093A9E2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924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368"/>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747"/>
            </a:lvl1pPr>
            <a:lvl2pPr marL="332832" indent="0" algn="ctr">
              <a:buNone/>
              <a:defRPr sz="1456"/>
            </a:lvl2pPr>
            <a:lvl3pPr marL="665665" indent="0" algn="ctr">
              <a:buNone/>
              <a:defRPr sz="1310"/>
            </a:lvl3pPr>
            <a:lvl4pPr marL="998497" indent="0" algn="ctr">
              <a:buNone/>
              <a:defRPr sz="1165"/>
            </a:lvl4pPr>
            <a:lvl5pPr marL="1331330" indent="0" algn="ctr">
              <a:buNone/>
              <a:defRPr sz="1165"/>
            </a:lvl5pPr>
            <a:lvl6pPr marL="1664162" indent="0" algn="ctr">
              <a:buNone/>
              <a:defRPr sz="1165"/>
            </a:lvl6pPr>
            <a:lvl7pPr marL="1996995" indent="0" algn="ctr">
              <a:buNone/>
              <a:defRPr sz="1165"/>
            </a:lvl7pPr>
            <a:lvl8pPr marL="2329827" indent="0" algn="ctr">
              <a:buNone/>
              <a:defRPr sz="1165"/>
            </a:lvl8pPr>
            <a:lvl9pPr marL="2662660" indent="0" algn="ctr">
              <a:buNone/>
              <a:defRPr sz="1165"/>
            </a:lvl9pPr>
          </a:lstStyle>
          <a:p>
            <a:r>
              <a:rPr lang="en-US"/>
              <a:t>Click to edit Master subtitle style</a:t>
            </a:r>
          </a:p>
        </p:txBody>
      </p:sp>
      <p:sp>
        <p:nvSpPr>
          <p:cNvPr id="4" name="Date Placeholder 3"/>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defTabSz="403433"/>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1251766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defTabSz="403433"/>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4233668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defTabSz="403433"/>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3693251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defTabSz="403433"/>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373216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709739"/>
            <a:ext cx="7886700" cy="2852737"/>
          </a:xfrm>
        </p:spPr>
        <p:txBody>
          <a:bodyPr anchor="b"/>
          <a:lstStyle>
            <a:lvl1pPr>
              <a:defRPr sz="4368"/>
            </a:lvl1pPr>
          </a:lstStyle>
          <a:p>
            <a:r>
              <a:rPr lang="en-US"/>
              <a:t>Click to edit Master title style</a:t>
            </a:r>
          </a:p>
        </p:txBody>
      </p:sp>
      <p:sp>
        <p:nvSpPr>
          <p:cNvPr id="3" name="Text Placeholder 2"/>
          <p:cNvSpPr>
            <a:spLocks noGrp="1"/>
          </p:cNvSpPr>
          <p:nvPr>
            <p:ph type="body" idx="1"/>
          </p:nvPr>
        </p:nvSpPr>
        <p:spPr>
          <a:xfrm>
            <a:off x="623887" y="4589464"/>
            <a:ext cx="7886700" cy="1500187"/>
          </a:xfrm>
        </p:spPr>
        <p:txBody>
          <a:bodyPr/>
          <a:lstStyle>
            <a:lvl1pPr marL="0" indent="0">
              <a:buNone/>
              <a:defRPr sz="1747">
                <a:solidFill>
                  <a:schemeClr val="tx1">
                    <a:tint val="75000"/>
                  </a:schemeClr>
                </a:solidFill>
              </a:defRPr>
            </a:lvl1pPr>
            <a:lvl2pPr marL="332832" indent="0">
              <a:buNone/>
              <a:defRPr sz="1456">
                <a:solidFill>
                  <a:schemeClr val="tx1">
                    <a:tint val="75000"/>
                  </a:schemeClr>
                </a:solidFill>
              </a:defRPr>
            </a:lvl2pPr>
            <a:lvl3pPr marL="665665" indent="0">
              <a:buNone/>
              <a:defRPr sz="1310">
                <a:solidFill>
                  <a:schemeClr val="tx1">
                    <a:tint val="75000"/>
                  </a:schemeClr>
                </a:solidFill>
              </a:defRPr>
            </a:lvl3pPr>
            <a:lvl4pPr marL="998497" indent="0">
              <a:buNone/>
              <a:defRPr sz="1165">
                <a:solidFill>
                  <a:schemeClr val="tx1">
                    <a:tint val="75000"/>
                  </a:schemeClr>
                </a:solidFill>
              </a:defRPr>
            </a:lvl4pPr>
            <a:lvl5pPr marL="1331330" indent="0">
              <a:buNone/>
              <a:defRPr sz="1165">
                <a:solidFill>
                  <a:schemeClr val="tx1">
                    <a:tint val="75000"/>
                  </a:schemeClr>
                </a:solidFill>
              </a:defRPr>
            </a:lvl5pPr>
            <a:lvl6pPr marL="1664162" indent="0">
              <a:buNone/>
              <a:defRPr sz="1165">
                <a:solidFill>
                  <a:schemeClr val="tx1">
                    <a:tint val="75000"/>
                  </a:schemeClr>
                </a:solidFill>
              </a:defRPr>
            </a:lvl6pPr>
            <a:lvl7pPr marL="1996995" indent="0">
              <a:buNone/>
              <a:defRPr sz="1165">
                <a:solidFill>
                  <a:schemeClr val="tx1">
                    <a:tint val="75000"/>
                  </a:schemeClr>
                </a:solidFill>
              </a:defRPr>
            </a:lvl7pPr>
            <a:lvl8pPr marL="2329827" indent="0">
              <a:buNone/>
              <a:defRPr sz="1165">
                <a:solidFill>
                  <a:schemeClr val="tx1">
                    <a:tint val="75000"/>
                  </a:schemeClr>
                </a:solidFill>
              </a:defRPr>
            </a:lvl8pPr>
            <a:lvl9pPr marL="2662660" indent="0">
              <a:buNone/>
              <a:defRPr sz="1165">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defTabSz="403433"/>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369860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defTabSz="403433"/>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2187570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747" b="1"/>
            </a:lvl1pPr>
            <a:lvl2pPr marL="332832" indent="0">
              <a:buNone/>
              <a:defRPr sz="1456" b="1"/>
            </a:lvl2pPr>
            <a:lvl3pPr marL="665665" indent="0">
              <a:buNone/>
              <a:defRPr sz="1310" b="1"/>
            </a:lvl3pPr>
            <a:lvl4pPr marL="998497" indent="0">
              <a:buNone/>
              <a:defRPr sz="1165" b="1"/>
            </a:lvl4pPr>
            <a:lvl5pPr marL="1331330" indent="0">
              <a:buNone/>
              <a:defRPr sz="1165" b="1"/>
            </a:lvl5pPr>
            <a:lvl6pPr marL="1664162" indent="0">
              <a:buNone/>
              <a:defRPr sz="1165" b="1"/>
            </a:lvl6pPr>
            <a:lvl7pPr marL="1996995" indent="0">
              <a:buNone/>
              <a:defRPr sz="1165" b="1"/>
            </a:lvl7pPr>
            <a:lvl8pPr marL="2329827" indent="0">
              <a:buNone/>
              <a:defRPr sz="1165" b="1"/>
            </a:lvl8pPr>
            <a:lvl9pPr marL="2662660" indent="0">
              <a:buNone/>
              <a:defRPr sz="1165"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747" b="1"/>
            </a:lvl1pPr>
            <a:lvl2pPr marL="332832" indent="0">
              <a:buNone/>
              <a:defRPr sz="1456" b="1"/>
            </a:lvl2pPr>
            <a:lvl3pPr marL="665665" indent="0">
              <a:buNone/>
              <a:defRPr sz="1310" b="1"/>
            </a:lvl3pPr>
            <a:lvl4pPr marL="998497" indent="0">
              <a:buNone/>
              <a:defRPr sz="1165" b="1"/>
            </a:lvl4pPr>
            <a:lvl5pPr marL="1331330" indent="0">
              <a:buNone/>
              <a:defRPr sz="1165" b="1"/>
            </a:lvl5pPr>
            <a:lvl6pPr marL="1664162" indent="0">
              <a:buNone/>
              <a:defRPr sz="1165" b="1"/>
            </a:lvl6pPr>
            <a:lvl7pPr marL="1996995" indent="0">
              <a:buNone/>
              <a:defRPr sz="1165" b="1"/>
            </a:lvl7pPr>
            <a:lvl8pPr marL="2329827" indent="0">
              <a:buNone/>
              <a:defRPr sz="1165" b="1"/>
            </a:lvl8pPr>
            <a:lvl9pPr marL="2662660" indent="0">
              <a:buNone/>
              <a:defRPr sz="1165"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defTabSz="403433"/>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4167751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defTabSz="403433"/>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375233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defTabSz="403433"/>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3644288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330"/>
            </a:lvl1pPr>
          </a:lstStyle>
          <a:p>
            <a:r>
              <a:rPr lang="en-US"/>
              <a:t>Click to edit Master title style</a:t>
            </a:r>
          </a:p>
        </p:txBody>
      </p:sp>
      <p:sp>
        <p:nvSpPr>
          <p:cNvPr id="3" name="Content Placeholder 2"/>
          <p:cNvSpPr>
            <a:spLocks noGrp="1"/>
          </p:cNvSpPr>
          <p:nvPr>
            <p:ph idx="1"/>
          </p:nvPr>
        </p:nvSpPr>
        <p:spPr>
          <a:xfrm>
            <a:off x="3887391" y="987425"/>
            <a:ext cx="4629150" cy="4873625"/>
          </a:xfrm>
        </p:spPr>
        <p:txBody>
          <a:bodyPr/>
          <a:lstStyle>
            <a:lvl1pPr>
              <a:defRPr sz="2330"/>
            </a:lvl1pPr>
            <a:lvl2pPr>
              <a:defRPr sz="2038"/>
            </a:lvl2pPr>
            <a:lvl3pPr>
              <a:defRPr sz="1747"/>
            </a:lvl3pPr>
            <a:lvl4pPr>
              <a:defRPr sz="1456"/>
            </a:lvl4pPr>
            <a:lvl5pPr>
              <a:defRPr sz="1456"/>
            </a:lvl5pPr>
            <a:lvl6pPr>
              <a:defRPr sz="1456"/>
            </a:lvl6pPr>
            <a:lvl7pPr>
              <a:defRPr sz="1456"/>
            </a:lvl7pPr>
            <a:lvl8pPr>
              <a:defRPr sz="1456"/>
            </a:lvl8pPr>
            <a:lvl9pPr>
              <a:defRPr sz="145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165"/>
            </a:lvl1pPr>
            <a:lvl2pPr marL="332832" indent="0">
              <a:buNone/>
              <a:defRPr sz="1019"/>
            </a:lvl2pPr>
            <a:lvl3pPr marL="665665" indent="0">
              <a:buNone/>
              <a:defRPr sz="874"/>
            </a:lvl3pPr>
            <a:lvl4pPr marL="998497" indent="0">
              <a:buNone/>
              <a:defRPr sz="728"/>
            </a:lvl4pPr>
            <a:lvl5pPr marL="1331330" indent="0">
              <a:buNone/>
              <a:defRPr sz="728"/>
            </a:lvl5pPr>
            <a:lvl6pPr marL="1664162" indent="0">
              <a:buNone/>
              <a:defRPr sz="728"/>
            </a:lvl6pPr>
            <a:lvl7pPr marL="1996995" indent="0">
              <a:buNone/>
              <a:defRPr sz="728"/>
            </a:lvl7pPr>
            <a:lvl8pPr marL="2329827" indent="0">
              <a:buNone/>
              <a:defRPr sz="728"/>
            </a:lvl8pPr>
            <a:lvl9pPr marL="2662660" indent="0">
              <a:buNone/>
              <a:defRPr sz="728"/>
            </a:lvl9pPr>
          </a:lstStyle>
          <a:p>
            <a:pPr lvl="0"/>
            <a:r>
              <a:rPr lang="en-US"/>
              <a:t>Edit Master text styles</a:t>
            </a:r>
          </a:p>
        </p:txBody>
      </p:sp>
      <p:sp>
        <p:nvSpPr>
          <p:cNvPr id="5" name="Date Placeholder 4"/>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defTabSz="403433"/>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4008239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330"/>
            </a:lvl1pPr>
          </a:lstStyle>
          <a:p>
            <a:r>
              <a:rPr lang="en-US"/>
              <a:t>Click to edit Master title style</a:t>
            </a:r>
          </a:p>
        </p:txBody>
      </p:sp>
      <p:sp>
        <p:nvSpPr>
          <p:cNvPr id="3" name="Picture Placeholder 2"/>
          <p:cNvSpPr>
            <a:spLocks noGrp="1"/>
          </p:cNvSpPr>
          <p:nvPr>
            <p:ph type="pic" idx="1"/>
          </p:nvPr>
        </p:nvSpPr>
        <p:spPr>
          <a:xfrm>
            <a:off x="3887391" y="987425"/>
            <a:ext cx="4629150" cy="4873625"/>
          </a:xfrm>
        </p:spPr>
        <p:txBody>
          <a:bodyPr/>
          <a:lstStyle>
            <a:lvl1pPr marL="0" indent="0">
              <a:buNone/>
              <a:defRPr sz="2330"/>
            </a:lvl1pPr>
            <a:lvl2pPr marL="332832" indent="0">
              <a:buNone/>
              <a:defRPr sz="2038"/>
            </a:lvl2pPr>
            <a:lvl3pPr marL="665665" indent="0">
              <a:buNone/>
              <a:defRPr sz="1747"/>
            </a:lvl3pPr>
            <a:lvl4pPr marL="998497" indent="0">
              <a:buNone/>
              <a:defRPr sz="1456"/>
            </a:lvl4pPr>
            <a:lvl5pPr marL="1331330" indent="0">
              <a:buNone/>
              <a:defRPr sz="1456"/>
            </a:lvl5pPr>
            <a:lvl6pPr marL="1664162" indent="0">
              <a:buNone/>
              <a:defRPr sz="1456"/>
            </a:lvl6pPr>
            <a:lvl7pPr marL="1996995" indent="0">
              <a:buNone/>
              <a:defRPr sz="1456"/>
            </a:lvl7pPr>
            <a:lvl8pPr marL="2329827" indent="0">
              <a:buNone/>
              <a:defRPr sz="1456"/>
            </a:lvl8pPr>
            <a:lvl9pPr marL="2662660" indent="0">
              <a:buNone/>
              <a:defRPr sz="1456"/>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165"/>
            </a:lvl1pPr>
            <a:lvl2pPr marL="332832" indent="0">
              <a:buNone/>
              <a:defRPr sz="1019"/>
            </a:lvl2pPr>
            <a:lvl3pPr marL="665665" indent="0">
              <a:buNone/>
              <a:defRPr sz="874"/>
            </a:lvl3pPr>
            <a:lvl4pPr marL="998497" indent="0">
              <a:buNone/>
              <a:defRPr sz="728"/>
            </a:lvl4pPr>
            <a:lvl5pPr marL="1331330" indent="0">
              <a:buNone/>
              <a:defRPr sz="728"/>
            </a:lvl5pPr>
            <a:lvl6pPr marL="1664162" indent="0">
              <a:buNone/>
              <a:defRPr sz="728"/>
            </a:lvl6pPr>
            <a:lvl7pPr marL="1996995" indent="0">
              <a:buNone/>
              <a:defRPr sz="728"/>
            </a:lvl7pPr>
            <a:lvl8pPr marL="2329827" indent="0">
              <a:buNone/>
              <a:defRPr sz="728"/>
            </a:lvl8pPr>
            <a:lvl9pPr marL="2662660" indent="0">
              <a:buNone/>
              <a:defRPr sz="728"/>
            </a:lvl9pPr>
          </a:lstStyle>
          <a:p>
            <a:pPr lvl="0"/>
            <a:r>
              <a:rPr lang="en-US"/>
              <a:t>Edit Master text styles</a:t>
            </a:r>
          </a:p>
        </p:txBody>
      </p:sp>
      <p:sp>
        <p:nvSpPr>
          <p:cNvPr id="5" name="Date Placeholder 4"/>
          <p:cNvSpPr>
            <a:spLocks noGrp="1"/>
          </p:cNvSpPr>
          <p:nvPr>
            <p:ph type="dt" sz="half" idx="10"/>
          </p:nvPr>
        </p:nvSpPr>
        <p:spPr/>
        <p:txBody>
          <a:body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defTabSz="403433"/>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2607871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874">
                <a:solidFill>
                  <a:schemeClr val="tx1">
                    <a:tint val="75000"/>
                  </a:schemeClr>
                </a:solidFill>
              </a:defRPr>
            </a:lvl1pPr>
          </a:lstStyle>
          <a:p>
            <a:pPr defTabSz="403433"/>
            <a:fld id="{49B1099F-A7B6-4915-8995-73C6EE3BC9F1}" type="datetimeFigureOut">
              <a:rPr lang="en-US" smtClean="0">
                <a:solidFill>
                  <a:prstClr val="black">
                    <a:tint val="75000"/>
                  </a:prstClr>
                </a:solidFill>
              </a:rPr>
              <a:pPr defTabSz="403433"/>
              <a:t>4/26/2024</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74">
                <a:solidFill>
                  <a:schemeClr val="tx1">
                    <a:tint val="75000"/>
                  </a:schemeClr>
                </a:solidFill>
              </a:defRPr>
            </a:lvl1pPr>
          </a:lstStyle>
          <a:p>
            <a:pPr defTabSz="403433"/>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874">
                <a:solidFill>
                  <a:schemeClr val="tx1">
                    <a:tint val="75000"/>
                  </a:schemeClr>
                </a:solidFill>
              </a:defRPr>
            </a:lvl1pPr>
          </a:lstStyle>
          <a:p>
            <a:pPr defTabSz="403433"/>
            <a:fld id="{5E66FA81-8E61-49EB-95E7-93C56096E546}" type="slidenum">
              <a:rPr lang="en-US" smtClean="0">
                <a:solidFill>
                  <a:prstClr val="black">
                    <a:tint val="75000"/>
                  </a:prstClr>
                </a:solidFill>
              </a:rPr>
              <a:pPr defTabSz="403433"/>
              <a:t>‹#›</a:t>
            </a:fld>
            <a:endParaRPr lang="en-US" dirty="0">
              <a:solidFill>
                <a:prstClr val="black">
                  <a:tint val="75000"/>
                </a:prstClr>
              </a:solidFill>
            </a:endParaRPr>
          </a:p>
        </p:txBody>
      </p:sp>
    </p:spTree>
    <p:extLst>
      <p:ext uri="{BB962C8B-B14F-4D97-AF65-F5344CB8AC3E}">
        <p14:creationId xmlns:p14="http://schemas.microsoft.com/office/powerpoint/2010/main" val="8066072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65665" rtl="0" eaLnBrk="1" latinLnBrk="0" hangingPunct="1">
        <a:lnSpc>
          <a:spcPct val="90000"/>
        </a:lnSpc>
        <a:spcBef>
          <a:spcPct val="0"/>
        </a:spcBef>
        <a:buNone/>
        <a:defRPr sz="3203" kern="1200">
          <a:solidFill>
            <a:schemeClr val="tx1"/>
          </a:solidFill>
          <a:latin typeface="+mj-lt"/>
          <a:ea typeface="+mj-ea"/>
          <a:cs typeface="+mj-cs"/>
        </a:defRPr>
      </a:lvl1pPr>
    </p:titleStyle>
    <p:bodyStyle>
      <a:lvl1pPr marL="166416" indent="-166416" algn="l" defTabSz="665665" rtl="0" eaLnBrk="1" latinLnBrk="0" hangingPunct="1">
        <a:lnSpc>
          <a:spcPct val="90000"/>
        </a:lnSpc>
        <a:spcBef>
          <a:spcPts val="728"/>
        </a:spcBef>
        <a:buFont typeface="Arial" panose="020B0604020202020204" pitchFamily="34" charset="0"/>
        <a:buChar char="•"/>
        <a:defRPr sz="2038" kern="1200">
          <a:solidFill>
            <a:schemeClr val="tx1"/>
          </a:solidFill>
          <a:latin typeface="+mn-lt"/>
          <a:ea typeface="+mn-ea"/>
          <a:cs typeface="+mn-cs"/>
        </a:defRPr>
      </a:lvl1pPr>
      <a:lvl2pPr marL="499249" indent="-166416" algn="l" defTabSz="665665" rtl="0" eaLnBrk="1" latinLnBrk="0" hangingPunct="1">
        <a:lnSpc>
          <a:spcPct val="90000"/>
        </a:lnSpc>
        <a:spcBef>
          <a:spcPts val="364"/>
        </a:spcBef>
        <a:buFont typeface="Arial" panose="020B0604020202020204" pitchFamily="34" charset="0"/>
        <a:buChar char="•"/>
        <a:defRPr sz="1747" kern="1200">
          <a:solidFill>
            <a:schemeClr val="tx1"/>
          </a:solidFill>
          <a:latin typeface="+mn-lt"/>
          <a:ea typeface="+mn-ea"/>
          <a:cs typeface="+mn-cs"/>
        </a:defRPr>
      </a:lvl2pPr>
      <a:lvl3pPr marL="832081" indent="-166416" algn="l" defTabSz="665665" rtl="0" eaLnBrk="1" latinLnBrk="0" hangingPunct="1">
        <a:lnSpc>
          <a:spcPct val="90000"/>
        </a:lnSpc>
        <a:spcBef>
          <a:spcPts val="364"/>
        </a:spcBef>
        <a:buFont typeface="Arial" panose="020B0604020202020204" pitchFamily="34" charset="0"/>
        <a:buChar char="•"/>
        <a:defRPr sz="1456" kern="1200">
          <a:solidFill>
            <a:schemeClr val="tx1"/>
          </a:solidFill>
          <a:latin typeface="+mn-lt"/>
          <a:ea typeface="+mn-ea"/>
          <a:cs typeface="+mn-cs"/>
        </a:defRPr>
      </a:lvl3pPr>
      <a:lvl4pPr marL="1164914" indent="-166416" algn="l" defTabSz="665665" rtl="0" eaLnBrk="1" latinLnBrk="0" hangingPunct="1">
        <a:lnSpc>
          <a:spcPct val="90000"/>
        </a:lnSpc>
        <a:spcBef>
          <a:spcPts val="364"/>
        </a:spcBef>
        <a:buFont typeface="Arial" panose="020B0604020202020204" pitchFamily="34" charset="0"/>
        <a:buChar char="•"/>
        <a:defRPr sz="1310" kern="1200">
          <a:solidFill>
            <a:schemeClr val="tx1"/>
          </a:solidFill>
          <a:latin typeface="+mn-lt"/>
          <a:ea typeface="+mn-ea"/>
          <a:cs typeface="+mn-cs"/>
        </a:defRPr>
      </a:lvl4pPr>
      <a:lvl5pPr marL="1497746" indent="-166416" algn="l" defTabSz="665665" rtl="0" eaLnBrk="1" latinLnBrk="0" hangingPunct="1">
        <a:lnSpc>
          <a:spcPct val="90000"/>
        </a:lnSpc>
        <a:spcBef>
          <a:spcPts val="364"/>
        </a:spcBef>
        <a:buFont typeface="Arial" panose="020B0604020202020204" pitchFamily="34" charset="0"/>
        <a:buChar char="•"/>
        <a:defRPr sz="1310" kern="1200">
          <a:solidFill>
            <a:schemeClr val="tx1"/>
          </a:solidFill>
          <a:latin typeface="+mn-lt"/>
          <a:ea typeface="+mn-ea"/>
          <a:cs typeface="+mn-cs"/>
        </a:defRPr>
      </a:lvl5pPr>
      <a:lvl6pPr marL="1830579" indent="-166416" algn="l" defTabSz="665665" rtl="0" eaLnBrk="1" latinLnBrk="0" hangingPunct="1">
        <a:lnSpc>
          <a:spcPct val="90000"/>
        </a:lnSpc>
        <a:spcBef>
          <a:spcPts val="364"/>
        </a:spcBef>
        <a:buFont typeface="Arial" panose="020B0604020202020204" pitchFamily="34" charset="0"/>
        <a:buChar char="•"/>
        <a:defRPr sz="1310" kern="1200">
          <a:solidFill>
            <a:schemeClr val="tx1"/>
          </a:solidFill>
          <a:latin typeface="+mn-lt"/>
          <a:ea typeface="+mn-ea"/>
          <a:cs typeface="+mn-cs"/>
        </a:defRPr>
      </a:lvl6pPr>
      <a:lvl7pPr marL="2163411" indent="-166416" algn="l" defTabSz="665665" rtl="0" eaLnBrk="1" latinLnBrk="0" hangingPunct="1">
        <a:lnSpc>
          <a:spcPct val="90000"/>
        </a:lnSpc>
        <a:spcBef>
          <a:spcPts val="364"/>
        </a:spcBef>
        <a:buFont typeface="Arial" panose="020B0604020202020204" pitchFamily="34" charset="0"/>
        <a:buChar char="•"/>
        <a:defRPr sz="1310" kern="1200">
          <a:solidFill>
            <a:schemeClr val="tx1"/>
          </a:solidFill>
          <a:latin typeface="+mn-lt"/>
          <a:ea typeface="+mn-ea"/>
          <a:cs typeface="+mn-cs"/>
        </a:defRPr>
      </a:lvl7pPr>
      <a:lvl8pPr marL="2496243" indent="-166416" algn="l" defTabSz="665665" rtl="0" eaLnBrk="1" latinLnBrk="0" hangingPunct="1">
        <a:lnSpc>
          <a:spcPct val="90000"/>
        </a:lnSpc>
        <a:spcBef>
          <a:spcPts val="364"/>
        </a:spcBef>
        <a:buFont typeface="Arial" panose="020B0604020202020204" pitchFamily="34" charset="0"/>
        <a:buChar char="•"/>
        <a:defRPr sz="1310" kern="1200">
          <a:solidFill>
            <a:schemeClr val="tx1"/>
          </a:solidFill>
          <a:latin typeface="+mn-lt"/>
          <a:ea typeface="+mn-ea"/>
          <a:cs typeface="+mn-cs"/>
        </a:defRPr>
      </a:lvl8pPr>
      <a:lvl9pPr marL="2829076" indent="-166416" algn="l" defTabSz="665665" rtl="0" eaLnBrk="1" latinLnBrk="0" hangingPunct="1">
        <a:lnSpc>
          <a:spcPct val="90000"/>
        </a:lnSpc>
        <a:spcBef>
          <a:spcPts val="364"/>
        </a:spcBef>
        <a:buFont typeface="Arial" panose="020B0604020202020204" pitchFamily="34" charset="0"/>
        <a:buChar char="•"/>
        <a:defRPr sz="1310" kern="1200">
          <a:solidFill>
            <a:schemeClr val="tx1"/>
          </a:solidFill>
          <a:latin typeface="+mn-lt"/>
          <a:ea typeface="+mn-ea"/>
          <a:cs typeface="+mn-cs"/>
        </a:defRPr>
      </a:lvl9pPr>
    </p:bodyStyle>
    <p:otherStyle>
      <a:defPPr>
        <a:defRPr lang="en-US"/>
      </a:defPPr>
      <a:lvl1pPr marL="0" algn="l" defTabSz="665665" rtl="0" eaLnBrk="1" latinLnBrk="0" hangingPunct="1">
        <a:defRPr sz="1310" kern="1200">
          <a:solidFill>
            <a:schemeClr val="tx1"/>
          </a:solidFill>
          <a:latin typeface="+mn-lt"/>
          <a:ea typeface="+mn-ea"/>
          <a:cs typeface="+mn-cs"/>
        </a:defRPr>
      </a:lvl1pPr>
      <a:lvl2pPr marL="332832" algn="l" defTabSz="665665" rtl="0" eaLnBrk="1" latinLnBrk="0" hangingPunct="1">
        <a:defRPr sz="1310" kern="1200">
          <a:solidFill>
            <a:schemeClr val="tx1"/>
          </a:solidFill>
          <a:latin typeface="+mn-lt"/>
          <a:ea typeface="+mn-ea"/>
          <a:cs typeface="+mn-cs"/>
        </a:defRPr>
      </a:lvl2pPr>
      <a:lvl3pPr marL="665665" algn="l" defTabSz="665665" rtl="0" eaLnBrk="1" latinLnBrk="0" hangingPunct="1">
        <a:defRPr sz="1310" kern="1200">
          <a:solidFill>
            <a:schemeClr val="tx1"/>
          </a:solidFill>
          <a:latin typeface="+mn-lt"/>
          <a:ea typeface="+mn-ea"/>
          <a:cs typeface="+mn-cs"/>
        </a:defRPr>
      </a:lvl3pPr>
      <a:lvl4pPr marL="998497" algn="l" defTabSz="665665" rtl="0" eaLnBrk="1" latinLnBrk="0" hangingPunct="1">
        <a:defRPr sz="1310" kern="1200">
          <a:solidFill>
            <a:schemeClr val="tx1"/>
          </a:solidFill>
          <a:latin typeface="+mn-lt"/>
          <a:ea typeface="+mn-ea"/>
          <a:cs typeface="+mn-cs"/>
        </a:defRPr>
      </a:lvl4pPr>
      <a:lvl5pPr marL="1331330" algn="l" defTabSz="665665" rtl="0" eaLnBrk="1" latinLnBrk="0" hangingPunct="1">
        <a:defRPr sz="1310" kern="1200">
          <a:solidFill>
            <a:schemeClr val="tx1"/>
          </a:solidFill>
          <a:latin typeface="+mn-lt"/>
          <a:ea typeface="+mn-ea"/>
          <a:cs typeface="+mn-cs"/>
        </a:defRPr>
      </a:lvl5pPr>
      <a:lvl6pPr marL="1664162" algn="l" defTabSz="665665" rtl="0" eaLnBrk="1" latinLnBrk="0" hangingPunct="1">
        <a:defRPr sz="1310" kern="1200">
          <a:solidFill>
            <a:schemeClr val="tx1"/>
          </a:solidFill>
          <a:latin typeface="+mn-lt"/>
          <a:ea typeface="+mn-ea"/>
          <a:cs typeface="+mn-cs"/>
        </a:defRPr>
      </a:lvl6pPr>
      <a:lvl7pPr marL="1996995" algn="l" defTabSz="665665" rtl="0" eaLnBrk="1" latinLnBrk="0" hangingPunct="1">
        <a:defRPr sz="1310" kern="1200">
          <a:solidFill>
            <a:schemeClr val="tx1"/>
          </a:solidFill>
          <a:latin typeface="+mn-lt"/>
          <a:ea typeface="+mn-ea"/>
          <a:cs typeface="+mn-cs"/>
        </a:defRPr>
      </a:lvl7pPr>
      <a:lvl8pPr marL="2329827" algn="l" defTabSz="665665" rtl="0" eaLnBrk="1" latinLnBrk="0" hangingPunct="1">
        <a:defRPr sz="1310" kern="1200">
          <a:solidFill>
            <a:schemeClr val="tx1"/>
          </a:solidFill>
          <a:latin typeface="+mn-lt"/>
          <a:ea typeface="+mn-ea"/>
          <a:cs typeface="+mn-cs"/>
        </a:defRPr>
      </a:lvl8pPr>
      <a:lvl9pPr marL="2662660" algn="l" defTabSz="665665" rtl="0" eaLnBrk="1" latinLnBrk="0" hangingPunct="1">
        <a:defRPr sz="13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png"/><Relationship Id="rId5" Type="http://schemas.openxmlformats.org/officeDocument/2006/relationships/hyperlink" Target="http://www.bridgeprepcollier.com/" TargetMode="External"/><Relationship Id="rId15" Type="http://schemas.openxmlformats.org/officeDocument/2006/relationships/image" Target="../media/image12.pn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image" Target="../media/image6.jpe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72E9318-6493-4A5F-8EFC-01123505C10A}"/>
              </a:ext>
            </a:extLst>
          </p:cNvPr>
          <p:cNvGraphicFramePr>
            <a:graphicFrameLocks noGrp="1"/>
          </p:cNvGraphicFramePr>
          <p:nvPr>
            <p:extLst>
              <p:ext uri="{D42A27DB-BD31-4B8C-83A1-F6EECF244321}">
                <p14:modId xmlns:p14="http://schemas.microsoft.com/office/powerpoint/2010/main" val="2644511293"/>
              </p:ext>
            </p:extLst>
          </p:nvPr>
        </p:nvGraphicFramePr>
        <p:xfrm>
          <a:off x="378433" y="137911"/>
          <a:ext cx="8444961" cy="6478669"/>
        </p:xfrm>
        <a:graphic>
          <a:graphicData uri="http://schemas.openxmlformats.org/drawingml/2006/table">
            <a:tbl>
              <a:tblPr firstRow="1" bandRow="1">
                <a:tableStyleId>{5C22544A-7EE6-4342-B048-85BDC9FD1C3A}</a:tableStyleId>
              </a:tblPr>
              <a:tblGrid>
                <a:gridCol w="1206423">
                  <a:extLst>
                    <a:ext uri="{9D8B030D-6E8A-4147-A177-3AD203B41FA5}">
                      <a16:colId xmlns:a16="http://schemas.microsoft.com/office/drawing/2014/main" val="2908594127"/>
                    </a:ext>
                  </a:extLst>
                </a:gridCol>
                <a:gridCol w="1206423">
                  <a:extLst>
                    <a:ext uri="{9D8B030D-6E8A-4147-A177-3AD203B41FA5}">
                      <a16:colId xmlns:a16="http://schemas.microsoft.com/office/drawing/2014/main" val="1579813471"/>
                    </a:ext>
                  </a:extLst>
                </a:gridCol>
                <a:gridCol w="1206423">
                  <a:extLst>
                    <a:ext uri="{9D8B030D-6E8A-4147-A177-3AD203B41FA5}">
                      <a16:colId xmlns:a16="http://schemas.microsoft.com/office/drawing/2014/main" val="1873970663"/>
                    </a:ext>
                  </a:extLst>
                </a:gridCol>
                <a:gridCol w="1206423">
                  <a:extLst>
                    <a:ext uri="{9D8B030D-6E8A-4147-A177-3AD203B41FA5}">
                      <a16:colId xmlns:a16="http://schemas.microsoft.com/office/drawing/2014/main" val="1845898710"/>
                    </a:ext>
                  </a:extLst>
                </a:gridCol>
                <a:gridCol w="1206423">
                  <a:extLst>
                    <a:ext uri="{9D8B030D-6E8A-4147-A177-3AD203B41FA5}">
                      <a16:colId xmlns:a16="http://schemas.microsoft.com/office/drawing/2014/main" val="2524816102"/>
                    </a:ext>
                  </a:extLst>
                </a:gridCol>
                <a:gridCol w="1206423">
                  <a:extLst>
                    <a:ext uri="{9D8B030D-6E8A-4147-A177-3AD203B41FA5}">
                      <a16:colId xmlns:a16="http://schemas.microsoft.com/office/drawing/2014/main" val="3217427459"/>
                    </a:ext>
                  </a:extLst>
                </a:gridCol>
                <a:gridCol w="1206423">
                  <a:extLst>
                    <a:ext uri="{9D8B030D-6E8A-4147-A177-3AD203B41FA5}">
                      <a16:colId xmlns:a16="http://schemas.microsoft.com/office/drawing/2014/main" val="3308804576"/>
                    </a:ext>
                  </a:extLst>
                </a:gridCol>
              </a:tblGrid>
              <a:tr h="999745">
                <a:tc gridSpan="7">
                  <a:txBody>
                    <a:bodyPr/>
                    <a:lstStyle/>
                    <a:p>
                      <a:pPr algn="l"/>
                      <a:r>
                        <a:rPr lang="en-US" sz="5300" dirty="0">
                          <a:solidFill>
                            <a:schemeClr val="tx1"/>
                          </a:solidFill>
                          <a:latin typeface="AGLikeABoss" panose="02000603000000000000" pitchFamily="2" charset="0"/>
                          <a:ea typeface="AGLikeABoss" panose="02000603000000000000" pitchFamily="2" charset="0"/>
                        </a:rPr>
                        <a:t>                    </a:t>
                      </a:r>
                    </a:p>
                  </a:txBody>
                  <a:tcPr marL="80682" marR="80682" marT="40341" marB="40341"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9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7126898"/>
                  </a:ext>
                </a:extLst>
              </a:tr>
              <a:tr h="360354">
                <a:tc>
                  <a:txBody>
                    <a:bodyPr/>
                    <a:lstStyle/>
                    <a:p>
                      <a:pPr algn="ctr"/>
                      <a:r>
                        <a:rPr lang="en-US" sz="1200" dirty="0">
                          <a:solidFill>
                            <a:schemeClr val="bg1"/>
                          </a:solidFill>
                        </a:rPr>
                        <a:t>Sunday</a:t>
                      </a:r>
                    </a:p>
                  </a:txBody>
                  <a:tcPr marL="80682" marR="80682" marT="40341" marB="40341"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dirty="0">
                          <a:solidFill>
                            <a:schemeClr val="bg1"/>
                          </a:solidFill>
                        </a:rPr>
                        <a:t>Monday</a:t>
                      </a:r>
                    </a:p>
                  </a:txBody>
                  <a:tcPr marL="80682" marR="80682"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200" dirty="0">
                          <a:solidFill>
                            <a:schemeClr val="bg1"/>
                          </a:solidFill>
                        </a:rPr>
                        <a:t>Tuesday</a:t>
                      </a:r>
                    </a:p>
                  </a:txBody>
                  <a:tcPr marL="80682" marR="80682"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300" dirty="0">
                          <a:solidFill>
                            <a:schemeClr val="bg1"/>
                          </a:solidFill>
                        </a:rPr>
                        <a:t>Wednesday</a:t>
                      </a:r>
                    </a:p>
                  </a:txBody>
                  <a:tcPr marL="80682" marR="80682"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200" dirty="0">
                          <a:solidFill>
                            <a:schemeClr val="bg1"/>
                          </a:solidFill>
                        </a:rPr>
                        <a:t>Thursday</a:t>
                      </a:r>
                    </a:p>
                  </a:txBody>
                  <a:tcPr marL="80682" marR="80682"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200" dirty="0">
                          <a:solidFill>
                            <a:schemeClr val="bg1"/>
                          </a:solidFill>
                        </a:rPr>
                        <a:t>Friday</a:t>
                      </a:r>
                    </a:p>
                  </a:txBody>
                  <a:tcPr marL="80682" marR="80682"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200" dirty="0">
                          <a:solidFill>
                            <a:schemeClr val="bg1"/>
                          </a:solidFill>
                        </a:rPr>
                        <a:t>Saturday</a:t>
                      </a:r>
                    </a:p>
                  </a:txBody>
                  <a:tcPr marL="80682" marR="80682" marT="40341" marB="40341"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013728442"/>
                  </a:ext>
                </a:extLst>
              </a:tr>
              <a:tr h="1023714">
                <a:tc>
                  <a:txBody>
                    <a:bodyPr/>
                    <a:lstStyle/>
                    <a:p>
                      <a:pPr algn="r"/>
                      <a:endParaRPr lang="en-US" sz="1200" dirty="0">
                        <a:solidFill>
                          <a:schemeClr val="tx1"/>
                        </a:solidFill>
                      </a:endParaRPr>
                    </a:p>
                  </a:txBody>
                  <a:tcPr marL="80682" marR="80682" marT="40341" marB="40341">
                    <a:lnL w="5715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US" sz="1200" dirty="0">
                        <a:solidFill>
                          <a:schemeClr val="tx1"/>
                        </a:solidFill>
                      </a:endParaRPr>
                    </a:p>
                  </a:txBody>
                  <a:tcPr marL="80682" marR="80682" marT="40341" marB="40341">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US" sz="1200" dirty="0">
                        <a:solidFill>
                          <a:schemeClr val="tx1"/>
                        </a:solidFill>
                      </a:endParaRPr>
                    </a:p>
                  </a:txBody>
                  <a:tcPr marL="80682" marR="80682" marT="40341" marB="40341">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3</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4</a:t>
                      </a:r>
                    </a:p>
                  </a:txBody>
                  <a:tcPr marL="80682" marR="80682"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7957460"/>
                  </a:ext>
                </a:extLst>
              </a:tr>
              <a:tr h="1023714">
                <a:tc>
                  <a:txBody>
                    <a:bodyPr/>
                    <a:lstStyle/>
                    <a:p>
                      <a:pPr algn="r"/>
                      <a:r>
                        <a:rPr lang="en-US" sz="1200" dirty="0">
                          <a:solidFill>
                            <a:schemeClr val="tx1"/>
                          </a:solidFill>
                        </a:rPr>
                        <a:t>5</a:t>
                      </a:r>
                    </a:p>
                  </a:txBody>
                  <a:tcPr marL="80682" marR="80682"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6</a:t>
                      </a:r>
                    </a:p>
                    <a:p>
                      <a:pPr algn="l"/>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smtClean="0">
                          <a:solidFill>
                            <a:schemeClr val="tx1"/>
                          </a:solidFill>
                        </a:rPr>
                        <a:t>7</a:t>
                      </a:r>
                    </a:p>
                    <a:p>
                      <a:pPr algn="ctr"/>
                      <a:r>
                        <a:rPr lang="en-US" sz="1400" b="1" dirty="0" smtClean="0">
                          <a:solidFill>
                            <a:srgbClr val="002060"/>
                          </a:solidFill>
                          <a:effectLst>
                            <a:outerShdw blurRad="38100" dist="38100" dir="2700000" algn="tl">
                              <a:srgbClr val="000000">
                                <a:alpha val="43137"/>
                              </a:srgbClr>
                            </a:outerShdw>
                          </a:effectLst>
                        </a:rPr>
                        <a:t>FAST ELA</a:t>
                      </a:r>
                      <a:br>
                        <a:rPr lang="en-US" sz="1400" b="1" dirty="0" smtClean="0">
                          <a:solidFill>
                            <a:srgbClr val="002060"/>
                          </a:solidFill>
                          <a:effectLst>
                            <a:outerShdw blurRad="38100" dist="38100" dir="2700000" algn="tl">
                              <a:srgbClr val="000000">
                                <a:alpha val="43137"/>
                              </a:srgbClr>
                            </a:outerShdw>
                          </a:effectLst>
                        </a:rPr>
                      </a:br>
                      <a:r>
                        <a:rPr lang="en-US" sz="1400" b="1" dirty="0" smtClean="0">
                          <a:solidFill>
                            <a:srgbClr val="002060"/>
                          </a:solidFill>
                          <a:effectLst>
                            <a:outerShdw blurRad="38100" dist="38100" dir="2700000" algn="tl">
                              <a:srgbClr val="000000">
                                <a:alpha val="43137"/>
                              </a:srgbClr>
                            </a:outerShdw>
                          </a:effectLst>
                        </a:rPr>
                        <a:t>Grades 6-8</a:t>
                      </a:r>
                      <a:endParaRPr lang="en-US" sz="1000" b="1" dirty="0">
                        <a:solidFill>
                          <a:srgbClr val="002060"/>
                        </a:solidFill>
                        <a:effectLst>
                          <a:outerShdw blurRad="38100" dist="38100" dir="2700000" algn="tl">
                            <a:srgbClr val="000000">
                              <a:alpha val="43137"/>
                            </a:srgbClr>
                          </a:outerShdw>
                        </a:effectLst>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r" defTabSz="665665" rtl="0" eaLnBrk="1" fontAlgn="auto" latinLnBrk="0" hangingPunct="1">
                        <a:lnSpc>
                          <a:spcPct val="100000"/>
                        </a:lnSpc>
                        <a:spcBef>
                          <a:spcPts val="0"/>
                        </a:spcBef>
                        <a:spcAft>
                          <a:spcPts val="0"/>
                        </a:spcAft>
                        <a:buClrTx/>
                        <a:buSzTx/>
                        <a:buFontTx/>
                        <a:buNone/>
                        <a:tabLst/>
                        <a:defRPr/>
                      </a:pPr>
                      <a:r>
                        <a:rPr lang="en-US" sz="1200" b="0" dirty="0" smtClean="0"/>
                        <a:t>8</a:t>
                      </a:r>
                    </a:p>
                    <a:p>
                      <a:pPr marL="0" marR="0" lvl="0" indent="0" algn="ctr" defTabSz="665665"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FAST ELA</a:t>
                      </a:r>
                      <a:b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b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Grades 3-5</a:t>
                      </a:r>
                      <a:endParaRPr kumimoji="0" lang="en-US" sz="1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algn="r"/>
                      <a:endParaRPr lang="en-US" sz="1200" b="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r>
                        <a:rPr lang="en-US" sz="1200" dirty="0">
                          <a:solidFill>
                            <a:schemeClr val="tx1"/>
                          </a:solidFill>
                        </a:rPr>
                        <a:t>9</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10</a:t>
                      </a: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11</a:t>
                      </a:r>
                    </a:p>
                  </a:txBody>
                  <a:tcPr marL="80682" marR="80682"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0797025"/>
                  </a:ext>
                </a:extLst>
              </a:tr>
              <a:tr h="1023714">
                <a:tc>
                  <a:txBody>
                    <a:bodyPr/>
                    <a:lstStyle/>
                    <a:p>
                      <a:pPr algn="r"/>
                      <a:r>
                        <a:rPr lang="en-US" sz="1200" dirty="0">
                          <a:solidFill>
                            <a:schemeClr val="tx1"/>
                          </a:solidFill>
                        </a:rPr>
                        <a:t>12</a:t>
                      </a:r>
                    </a:p>
                  </a:txBody>
                  <a:tcPr marL="80682" marR="80682"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13</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smtClean="0">
                          <a:solidFill>
                            <a:schemeClr val="tx1"/>
                          </a:solidFill>
                        </a:rPr>
                        <a:t>14</a:t>
                      </a:r>
                    </a:p>
                    <a:p>
                      <a:pPr marL="0" marR="0" lvl="0" indent="0" algn="ctr" defTabSz="665665"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FAST Math</a:t>
                      </a:r>
                      <a:b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b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Grades 6-7</a:t>
                      </a:r>
                      <a:endParaRPr kumimoji="0" lang="en-US" sz="1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r>
                        <a:rPr lang="en-US" sz="1200" dirty="0" smtClean="0">
                          <a:solidFill>
                            <a:schemeClr val="tx1"/>
                          </a:solidFill>
                        </a:rPr>
                        <a:t>15</a:t>
                      </a:r>
                    </a:p>
                    <a:p>
                      <a:pPr marL="0" marR="0" lvl="0" indent="0" algn="ctr" defTabSz="665665"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FAST Math</a:t>
                      </a:r>
                      <a:b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b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Grades 3-5</a:t>
                      </a:r>
                      <a:endParaRPr kumimoji="0" lang="en-US" sz="1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algn="r"/>
                      <a:endParaRPr lang="en-US" sz="700" i="1" dirty="0">
                        <a:solidFill>
                          <a:srgbClr val="0070C0"/>
                        </a:solidFill>
                      </a:endParaRP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r>
                        <a:rPr lang="en-US" sz="1200" dirty="0">
                          <a:solidFill>
                            <a:schemeClr val="tx1"/>
                          </a:solidFill>
                        </a:rPr>
                        <a:t>16</a:t>
                      </a: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17</a:t>
                      </a:r>
                      <a:endParaRPr lang="en-US" sz="1000" b="1" dirty="0">
                        <a:solidFill>
                          <a:srgbClr val="FF00FF"/>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18</a:t>
                      </a:r>
                    </a:p>
                  </a:txBody>
                  <a:tcPr marL="80682" marR="80682"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2564953"/>
                  </a:ext>
                </a:extLst>
              </a:tr>
              <a:tr h="1023714">
                <a:tc>
                  <a:txBody>
                    <a:bodyPr/>
                    <a:lstStyle/>
                    <a:p>
                      <a:pPr algn="r"/>
                      <a:r>
                        <a:rPr lang="en-US" sz="1200" dirty="0">
                          <a:solidFill>
                            <a:schemeClr val="tx1"/>
                          </a:solidFill>
                        </a:rPr>
                        <a:t>19</a:t>
                      </a:r>
                    </a:p>
                  </a:txBody>
                  <a:tcPr marL="80682" marR="80682"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20</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21</a:t>
                      </a:r>
                    </a:p>
                    <a:p>
                      <a:pPr marL="0" marR="0" lvl="0" indent="0" algn="ctr" defTabSz="665665"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Florida Science</a:t>
                      </a: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
                      </a:r>
                      <a:b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b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 Grades 5 &amp; 8</a:t>
                      </a:r>
                      <a:endParaRPr kumimoji="0" lang="en-US" sz="1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algn="r"/>
                      <a:endParaRPr lang="en-US" sz="1200" b="1"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r>
                        <a:rPr lang="en-US" sz="1200" dirty="0" smtClean="0">
                          <a:solidFill>
                            <a:schemeClr val="tx1"/>
                          </a:solidFill>
                        </a:rPr>
                        <a:t>22</a:t>
                      </a:r>
                    </a:p>
                    <a:p>
                      <a:pPr marL="0" marR="0" lvl="0" indent="0" algn="ctr" defTabSz="665665"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Civics EOC</a:t>
                      </a:r>
                      <a:b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b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 Grade 7</a:t>
                      </a:r>
                      <a:endParaRPr kumimoji="0" lang="en-US" sz="1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r>
                        <a:rPr lang="en-US" sz="1200" dirty="0">
                          <a:solidFill>
                            <a:schemeClr val="tx1"/>
                          </a:solidFill>
                        </a:rPr>
                        <a:t>23</a:t>
                      </a:r>
                    </a:p>
                    <a:p>
                      <a:pPr marL="0" marR="0" lvl="0" indent="0" algn="ctr" defTabSz="665665"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Algebra 1 Grade 8</a:t>
                      </a:r>
                      <a:endParaRPr kumimoji="0" lang="en-US" sz="10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r>
                        <a:rPr lang="en-US" sz="1200" dirty="0">
                          <a:solidFill>
                            <a:schemeClr val="tx1"/>
                          </a:solidFill>
                        </a:rPr>
                        <a:t>24</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25</a:t>
                      </a:r>
                    </a:p>
                  </a:txBody>
                  <a:tcPr marL="80682" marR="80682"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783430"/>
                  </a:ext>
                </a:extLst>
              </a:tr>
              <a:tr h="1023714">
                <a:tc>
                  <a:txBody>
                    <a:bodyPr/>
                    <a:lstStyle/>
                    <a:p>
                      <a:pPr algn="r"/>
                      <a:r>
                        <a:rPr lang="en-US" sz="1200" dirty="0">
                          <a:solidFill>
                            <a:schemeClr val="tx1"/>
                          </a:solidFill>
                        </a:rPr>
                        <a:t>26</a:t>
                      </a:r>
                    </a:p>
                  </a:txBody>
                  <a:tcPr marL="80682" marR="80682"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tc>
                  <a:txBody>
                    <a:bodyPr/>
                    <a:lstStyle/>
                    <a:p>
                      <a:pPr algn="r"/>
                      <a:r>
                        <a:rPr lang="en-US" sz="1200" b="0" baseline="0" dirty="0">
                          <a:solidFill>
                            <a:schemeClr val="tx1"/>
                          </a:solidFill>
                        </a:rPr>
                        <a:t>27</a:t>
                      </a:r>
                      <a:endParaRPr lang="en-US" sz="1100" b="1" baseline="0" dirty="0">
                        <a:solidFill>
                          <a:srgbClr val="FF0000"/>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tc>
                  <a:txBody>
                    <a:bodyPr/>
                    <a:lstStyle/>
                    <a:p>
                      <a:pPr marL="0" indent="0" algn="r">
                        <a:buNone/>
                      </a:pPr>
                      <a:r>
                        <a:rPr lang="en-US" sz="1200" dirty="0">
                          <a:solidFill>
                            <a:schemeClr val="tx1"/>
                          </a:solidFill>
                        </a:rPr>
                        <a:t>28</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tc>
                  <a:txBody>
                    <a:bodyPr/>
                    <a:lstStyle/>
                    <a:p>
                      <a:pPr algn="r"/>
                      <a:r>
                        <a:rPr lang="en-US" sz="1200" dirty="0">
                          <a:solidFill>
                            <a:schemeClr val="tx1"/>
                          </a:solidFill>
                        </a:rPr>
                        <a:t>29</a:t>
                      </a: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30</a:t>
                      </a: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31</a:t>
                      </a:r>
                    </a:p>
                    <a:p>
                      <a:pPr algn="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smtClean="0">
                          <a:solidFill>
                            <a:schemeClr val="tx1"/>
                          </a:solidFill>
                        </a:rPr>
                        <a:t>1</a:t>
                      </a:r>
                      <a:endParaRPr lang="en-US" sz="1200" dirty="0">
                        <a:solidFill>
                          <a:schemeClr val="tx1"/>
                        </a:solidFill>
                      </a:endParaRPr>
                    </a:p>
                  </a:txBody>
                  <a:tcPr marL="80682" marR="80682"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305774"/>
                  </a:ext>
                </a:extLst>
              </a:tr>
            </a:tbl>
          </a:graphicData>
        </a:graphic>
      </p:graphicFrame>
      <p:sp>
        <p:nvSpPr>
          <p:cNvPr id="18" name="TextBox 17">
            <a:extLst>
              <a:ext uri="{FF2B5EF4-FFF2-40B4-BE49-F238E27FC236}">
                <a16:creationId xmlns:a16="http://schemas.microsoft.com/office/drawing/2014/main" id="{46188946-CB2A-C24C-9372-08A513C61286}"/>
              </a:ext>
            </a:extLst>
          </p:cNvPr>
          <p:cNvSpPr txBox="1"/>
          <p:nvPr/>
        </p:nvSpPr>
        <p:spPr>
          <a:xfrm>
            <a:off x="453430" y="1494300"/>
            <a:ext cx="3481728" cy="710836"/>
          </a:xfrm>
          <a:prstGeom prst="rect">
            <a:avLst/>
          </a:prstGeom>
          <a:noFill/>
        </p:spPr>
        <p:txBody>
          <a:bodyPr wrap="square" rtlCol="0">
            <a:spAutoFit/>
          </a:bodyPr>
          <a:lstStyle/>
          <a:p>
            <a:pPr algn="just" defTabSz="403433"/>
            <a:r>
              <a:rPr lang="en-US" sz="574" u="sng" dirty="0">
                <a:solidFill>
                  <a:prstClr val="black"/>
                </a:solidFill>
                <a:latin typeface="Arial" panose="020B0604020202020204" pitchFamily="34" charset="0"/>
                <a:cs typeface="Arial" panose="020B0604020202020204" pitchFamily="34" charset="0"/>
              </a:rPr>
              <a:t>Our Mission Statement</a:t>
            </a:r>
          </a:p>
          <a:p>
            <a:pPr algn="just" defTabSz="403433"/>
            <a:r>
              <a:rPr lang="en-US" sz="574" dirty="0">
                <a:solidFill>
                  <a:prstClr val="black"/>
                </a:solidFill>
                <a:latin typeface="Arial" panose="020B0604020202020204" pitchFamily="34" charset="0"/>
                <a:cs typeface="Arial" panose="020B0604020202020204" pitchFamily="34" charset="0"/>
              </a:rPr>
              <a:t>BridgePrep Academy believes every child learns best in a safe, nurturing and stimulating environment where high academic expectations, self-esteem, good character and an appreciation for the arts are promoted. BridgePrep Academy’s mission is to provide a challenging academic curriculum that will encompass an enriched Spanish language program, technology and experiences that will enable students to develop in all areas. BridgePrep Academy’s goal is to educate well rounded individuals and enable students to reach their maximum potential.</a:t>
            </a:r>
          </a:p>
        </p:txBody>
      </p:sp>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l="1095" t="9869" r="13487" b="53145"/>
          <a:stretch/>
        </p:blipFill>
        <p:spPr>
          <a:xfrm>
            <a:off x="6449362" y="1548890"/>
            <a:ext cx="757907" cy="326756"/>
          </a:xfrm>
          <a:prstGeom prst="rect">
            <a:avLst/>
          </a:prstGeom>
        </p:spPr>
      </p:pic>
      <p:sp>
        <p:nvSpPr>
          <p:cNvPr id="60" name="TextBox 26">
            <a:extLst>
              <a:ext uri="{FF2B5EF4-FFF2-40B4-BE49-F238E27FC236}">
                <a16:creationId xmlns:a16="http://schemas.microsoft.com/office/drawing/2014/main" id="{F84FA7D8-1C2A-0C4D-A96F-38579F063364}"/>
              </a:ext>
            </a:extLst>
          </p:cNvPr>
          <p:cNvSpPr txBox="1"/>
          <p:nvPr/>
        </p:nvSpPr>
        <p:spPr>
          <a:xfrm>
            <a:off x="1748812" y="2567128"/>
            <a:ext cx="890965" cy="33675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6867"/>
            <a:r>
              <a:rPr lang="en-US" sz="794" b="1" dirty="0">
                <a:solidFill>
                  <a:srgbClr val="0070C0"/>
                </a:solidFill>
                <a:latin typeface="Calibri" panose="020F0502020204030204"/>
              </a:rPr>
              <a:t>Middle School</a:t>
            </a:r>
          </a:p>
          <a:p>
            <a:pPr defTabSz="806867"/>
            <a:r>
              <a:rPr lang="en-US" sz="794" b="1" dirty="0">
                <a:solidFill>
                  <a:srgbClr val="0070C0"/>
                </a:solidFill>
                <a:latin typeface="Calibri" panose="020F0502020204030204"/>
              </a:rPr>
              <a:t>Lead Day</a:t>
            </a:r>
            <a:endParaRPr lang="en-US" sz="794" i="1" dirty="0">
              <a:solidFill>
                <a:srgbClr val="0070C0"/>
              </a:solidFill>
              <a:latin typeface="Calibri" panose="020F0502020204030204"/>
            </a:endParaRPr>
          </a:p>
        </p:txBody>
      </p:sp>
      <p:pic>
        <p:nvPicPr>
          <p:cNvPr id="65" name="Picture 64" descr="File:Old Worthian Necktie.svg - Wikimedia Commons">
            <a:extLst>
              <a:ext uri="{FF2B5EF4-FFF2-40B4-BE49-F238E27FC236}">
                <a16:creationId xmlns:a16="http://schemas.microsoft.com/office/drawing/2014/main" id="{2BF93576-2433-CC8C-CC0C-7E9D90AE22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617588" y="2546960"/>
            <a:ext cx="214127" cy="545437"/>
          </a:xfrm>
          <a:prstGeom prst="rect">
            <a:avLst/>
          </a:prstGeom>
        </p:spPr>
      </p:pic>
      <p:sp>
        <p:nvSpPr>
          <p:cNvPr id="89" name="TextBox 88"/>
          <p:cNvSpPr txBox="1"/>
          <p:nvPr/>
        </p:nvSpPr>
        <p:spPr>
          <a:xfrm>
            <a:off x="6618205" y="5959472"/>
            <a:ext cx="1977735" cy="458972"/>
          </a:xfrm>
          <a:prstGeom prst="rect">
            <a:avLst/>
          </a:prstGeom>
          <a:solidFill>
            <a:schemeClr val="accent5">
              <a:lumMod val="40000"/>
              <a:lumOff val="60000"/>
            </a:schemeClr>
          </a:solidFill>
        </p:spPr>
        <p:txBody>
          <a:bodyPr wrap="square" rtlCol="0">
            <a:spAutoFit/>
          </a:bodyPr>
          <a:lstStyle/>
          <a:p>
            <a:pPr algn="ctr" defTabSz="403433"/>
            <a:r>
              <a:rPr lang="en-US" sz="794" dirty="0">
                <a:solidFill>
                  <a:prstClr val="black"/>
                </a:solidFill>
                <a:latin typeface="Calibri" panose="020F0502020204030204"/>
              </a:rPr>
              <a:t>Start Your Summer Reading!</a:t>
            </a:r>
          </a:p>
          <a:p>
            <a:pPr algn="ctr" defTabSz="403433"/>
            <a:r>
              <a:rPr lang="en-US" sz="794" dirty="0">
                <a:solidFill>
                  <a:prstClr val="black"/>
                </a:solidFill>
                <a:latin typeface="Calibri" panose="020F0502020204030204"/>
              </a:rPr>
              <a:t>See school site for books and projects</a:t>
            </a:r>
          </a:p>
          <a:p>
            <a:pPr algn="ctr" defTabSz="403433"/>
            <a:r>
              <a:rPr lang="en-US" sz="794" dirty="0">
                <a:solidFill>
                  <a:prstClr val="black"/>
                </a:solidFill>
                <a:latin typeface="Calibri" panose="020F0502020204030204"/>
                <a:hlinkClick r:id="rId5"/>
              </a:rPr>
              <a:t>www.BridgePrepCollier.com</a:t>
            </a:r>
            <a:endParaRPr lang="en-US" sz="794" dirty="0">
              <a:solidFill>
                <a:prstClr val="black"/>
              </a:solidFill>
              <a:latin typeface="Calibri" panose="020F0502020204030204"/>
            </a:endParaRPr>
          </a:p>
        </p:txBody>
      </p:sp>
      <p:sp>
        <p:nvSpPr>
          <p:cNvPr id="14" name="Rectangle 1"/>
          <p:cNvSpPr>
            <a:spLocks noChangeArrowheads="1"/>
          </p:cNvSpPr>
          <p:nvPr/>
        </p:nvSpPr>
        <p:spPr bwMode="auto">
          <a:xfrm>
            <a:off x="745192" y="3410044"/>
            <a:ext cx="163004" cy="57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0682" tIns="40341" rIns="80682" bIns="40341" numCol="1" anchor="ctr" anchorCtr="0" compatLnSpc="1">
            <a:prstTxWarp prst="textNoShape">
              <a:avLst/>
            </a:prstTxWarp>
            <a:spAutoFit/>
          </a:bodyPr>
          <a:lstStyle/>
          <a:p>
            <a:pPr defTabSz="806867" eaLnBrk="0" fontAlgn="base" hangingPunct="0">
              <a:spcBef>
                <a:spcPct val="0"/>
              </a:spcBef>
              <a:spcAft>
                <a:spcPct val="0"/>
              </a:spcAft>
            </a:pPr>
            <a:r>
              <a:rPr lang="en-US" altLang="en-US" sz="1588">
                <a:solidFill>
                  <a:prstClr val="black"/>
                </a:solidFill>
                <a:latin typeface="Arial" panose="020B0604020202020204" pitchFamily="34" charset="0"/>
              </a:rPr>
              <a:t/>
            </a:r>
            <a:br>
              <a:rPr lang="en-US" altLang="en-US" sz="1588">
                <a:solidFill>
                  <a:prstClr val="black"/>
                </a:solidFill>
                <a:latin typeface="Arial" panose="020B0604020202020204" pitchFamily="34" charset="0"/>
              </a:rPr>
            </a:br>
            <a:endParaRPr lang="en-US" altLang="en-US" sz="1588">
              <a:solidFill>
                <a:prstClr val="black"/>
              </a:solidFill>
              <a:latin typeface="Arial" panose="020B0604020202020204" pitchFamily="34" charset="0"/>
            </a:endParaRPr>
          </a:p>
        </p:txBody>
      </p:sp>
      <p:pic>
        <p:nvPicPr>
          <p:cNvPr id="19" name="Picture 18"/>
          <p:cNvPicPr>
            <a:picLocks noChangeAspect="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r="32382"/>
          <a:stretch/>
        </p:blipFill>
        <p:spPr>
          <a:xfrm>
            <a:off x="455909" y="161014"/>
            <a:ext cx="2323358" cy="986077"/>
          </a:xfrm>
          <a:prstGeom prst="rect">
            <a:avLst/>
          </a:prstGeom>
        </p:spPr>
      </p:pic>
      <p:pic>
        <p:nvPicPr>
          <p:cNvPr id="7" name="Picture 6" descr="A blue shirt with a blue ribbon&#10;&#10;Description automatically generated">
            <a:extLst>
              <a:ext uri="{FF2B5EF4-FFF2-40B4-BE49-F238E27FC236}">
                <a16:creationId xmlns:a16="http://schemas.microsoft.com/office/drawing/2014/main" id="{33BF241D-E442-8C62-39FB-0FA7375565C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 t="9869" r="13487" b="53145"/>
          <a:stretch/>
        </p:blipFill>
        <p:spPr>
          <a:xfrm>
            <a:off x="6449362" y="2577131"/>
            <a:ext cx="757907" cy="326756"/>
          </a:xfrm>
          <a:prstGeom prst="rect">
            <a:avLst/>
          </a:prstGeom>
        </p:spPr>
      </p:pic>
      <p:pic>
        <p:nvPicPr>
          <p:cNvPr id="8" name="Picture 7" descr="A blue shirt with a blue ribbon&#10;&#10;Description automatically generated">
            <a:extLst>
              <a:ext uri="{FF2B5EF4-FFF2-40B4-BE49-F238E27FC236}">
                <a16:creationId xmlns:a16="http://schemas.microsoft.com/office/drawing/2014/main" id="{CC606F0C-FAB3-53FB-96C7-25066A1C352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 t="9869" r="13487" b="53145"/>
          <a:stretch/>
        </p:blipFill>
        <p:spPr>
          <a:xfrm>
            <a:off x="6449362" y="3591601"/>
            <a:ext cx="757907" cy="326756"/>
          </a:xfrm>
          <a:prstGeom prst="rect">
            <a:avLst/>
          </a:prstGeom>
        </p:spPr>
      </p:pic>
      <p:pic>
        <p:nvPicPr>
          <p:cNvPr id="13" name="Picture 12" descr="A blue graduation cap and tassel&#10;&#10;Description automatically generated">
            <a:extLst>
              <a:ext uri="{FF2B5EF4-FFF2-40B4-BE49-F238E27FC236}">
                <a16:creationId xmlns:a16="http://schemas.microsoft.com/office/drawing/2014/main" id="{C1B3F95A-F69A-5AB1-AA0A-D33D6BCC87BF}"/>
              </a:ext>
            </a:extLst>
          </p:cNvPr>
          <p:cNvPicPr>
            <a:picLocks noChangeAspect="1"/>
          </p:cNvPicPr>
          <p:nvPr/>
        </p:nvPicPr>
        <p:blipFill rotWithShape="1">
          <a:blip r:embed="rId7">
            <a:clrChange>
              <a:clrFrom>
                <a:srgbClr val="FFFFFF"/>
              </a:clrFrom>
              <a:clrTo>
                <a:srgbClr val="FFFFFF">
                  <a:alpha val="0"/>
                </a:srgbClr>
              </a:clrTo>
            </a:clrChange>
          </a:blip>
          <a:srcRect t="1380" r="-84" b="-348"/>
          <a:stretch/>
        </p:blipFill>
        <p:spPr>
          <a:xfrm rot="737200">
            <a:off x="7002673" y="4112258"/>
            <a:ext cx="510109" cy="315937"/>
          </a:xfrm>
          <a:prstGeom prst="rect">
            <a:avLst/>
          </a:prstGeom>
        </p:spPr>
      </p:pic>
      <p:sp>
        <p:nvSpPr>
          <p:cNvPr id="3" name="TextBox 2"/>
          <p:cNvSpPr txBox="1"/>
          <p:nvPr/>
        </p:nvSpPr>
        <p:spPr>
          <a:xfrm>
            <a:off x="6552967" y="4217929"/>
            <a:ext cx="888385" cy="369332"/>
          </a:xfrm>
          <a:prstGeom prst="rect">
            <a:avLst/>
          </a:prstGeom>
          <a:noFill/>
        </p:spPr>
        <p:txBody>
          <a:bodyPr wrap="none" rtlCol="0">
            <a:spAutoFit/>
          </a:bodyPr>
          <a:lstStyle/>
          <a:p>
            <a:pPr algn="ctr"/>
            <a:r>
              <a:rPr lang="en-US" sz="900" b="1" dirty="0" smtClean="0">
                <a:effectLst>
                  <a:outerShdw blurRad="38100" dist="38100" dir="2700000" algn="tl">
                    <a:srgbClr val="000000">
                      <a:alpha val="43137"/>
                    </a:srgbClr>
                  </a:outerShdw>
                </a:effectLst>
                <a:latin typeface="Comic Sans MS" panose="030F0702030302020204" pitchFamily="66" charset="0"/>
              </a:rPr>
              <a:t>Kindergarten</a:t>
            </a:r>
          </a:p>
          <a:p>
            <a:pPr algn="ctr"/>
            <a:r>
              <a:rPr lang="en-US" sz="900" b="1" dirty="0" smtClean="0">
                <a:effectLst>
                  <a:outerShdw blurRad="38100" dist="38100" dir="2700000" algn="tl">
                    <a:srgbClr val="000000">
                      <a:alpha val="43137"/>
                    </a:srgbClr>
                  </a:outerShdw>
                </a:effectLst>
                <a:latin typeface="Comic Sans MS" panose="030F0702030302020204" pitchFamily="66" charset="0"/>
              </a:rPr>
              <a:t>Graduation</a:t>
            </a:r>
            <a:endParaRPr lang="en-US" sz="900" b="1" dirty="0">
              <a:effectLst>
                <a:outerShdw blurRad="38100" dist="38100" dir="2700000" algn="tl">
                  <a:srgbClr val="000000">
                    <a:alpha val="43137"/>
                  </a:srgbClr>
                </a:outerShdw>
              </a:effectLst>
              <a:latin typeface="Comic Sans MS" panose="030F0702030302020204" pitchFamily="66" charset="0"/>
            </a:endParaRPr>
          </a:p>
        </p:txBody>
      </p:sp>
      <p:pic>
        <p:nvPicPr>
          <p:cNvPr id="35" name="Picture 34" descr="A blue graduation cap and tassel&#10;&#10;Description automatically generated">
            <a:extLst>
              <a:ext uri="{FF2B5EF4-FFF2-40B4-BE49-F238E27FC236}">
                <a16:creationId xmlns:a16="http://schemas.microsoft.com/office/drawing/2014/main" id="{C1B3F95A-F69A-5AB1-AA0A-D33D6BCC87BF}"/>
              </a:ext>
            </a:extLst>
          </p:cNvPr>
          <p:cNvPicPr>
            <a:picLocks noChangeAspect="1"/>
          </p:cNvPicPr>
          <p:nvPr/>
        </p:nvPicPr>
        <p:blipFill rotWithShape="1">
          <a:blip r:embed="rId7">
            <a:clrChange>
              <a:clrFrom>
                <a:srgbClr val="FFFFFF"/>
              </a:clrFrom>
              <a:clrTo>
                <a:srgbClr val="FFFFFF">
                  <a:alpha val="0"/>
                </a:srgbClr>
              </a:clrTo>
            </a:clrChange>
          </a:blip>
          <a:srcRect t="1380" r="-84" b="-348"/>
          <a:stretch/>
        </p:blipFill>
        <p:spPr>
          <a:xfrm rot="737200">
            <a:off x="6976049" y="5152013"/>
            <a:ext cx="510109" cy="315937"/>
          </a:xfrm>
          <a:prstGeom prst="rect">
            <a:avLst/>
          </a:prstGeom>
        </p:spPr>
      </p:pic>
      <p:sp>
        <p:nvSpPr>
          <p:cNvPr id="36" name="TextBox 35"/>
          <p:cNvSpPr txBox="1"/>
          <p:nvPr/>
        </p:nvSpPr>
        <p:spPr>
          <a:xfrm>
            <a:off x="6579242" y="5238634"/>
            <a:ext cx="782586" cy="369332"/>
          </a:xfrm>
          <a:prstGeom prst="rect">
            <a:avLst/>
          </a:prstGeom>
          <a:noFill/>
        </p:spPr>
        <p:txBody>
          <a:bodyPr wrap="none" rtlCol="0">
            <a:spAutoFit/>
          </a:bodyPr>
          <a:lstStyle/>
          <a:p>
            <a:pPr algn="ctr"/>
            <a:r>
              <a:rPr lang="en-US" sz="900" b="1" dirty="0" smtClean="0">
                <a:effectLst>
                  <a:outerShdw blurRad="38100" dist="38100" dir="2700000" algn="tl">
                    <a:srgbClr val="000000">
                      <a:alpha val="43137"/>
                    </a:srgbClr>
                  </a:outerShdw>
                </a:effectLst>
                <a:latin typeface="Comic Sans MS" panose="030F0702030302020204" pitchFamily="66" charset="0"/>
              </a:rPr>
              <a:t>8</a:t>
            </a:r>
            <a:r>
              <a:rPr lang="en-US" sz="900" b="1" baseline="30000" dirty="0" smtClean="0">
                <a:effectLst>
                  <a:outerShdw blurRad="38100" dist="38100" dir="2700000" algn="tl">
                    <a:srgbClr val="000000">
                      <a:alpha val="43137"/>
                    </a:srgbClr>
                  </a:outerShdw>
                </a:effectLst>
                <a:latin typeface="Comic Sans MS" panose="030F0702030302020204" pitchFamily="66" charset="0"/>
              </a:rPr>
              <a:t>th</a:t>
            </a:r>
            <a:r>
              <a:rPr lang="en-US" sz="900" b="1" dirty="0" smtClean="0">
                <a:effectLst>
                  <a:outerShdw blurRad="38100" dist="38100" dir="2700000" algn="tl">
                    <a:srgbClr val="000000">
                      <a:alpha val="43137"/>
                    </a:srgbClr>
                  </a:outerShdw>
                </a:effectLst>
                <a:latin typeface="Comic Sans MS" panose="030F0702030302020204" pitchFamily="66" charset="0"/>
              </a:rPr>
              <a:t> Grade</a:t>
            </a:r>
          </a:p>
          <a:p>
            <a:pPr algn="ctr"/>
            <a:r>
              <a:rPr lang="en-US" sz="900" b="1" dirty="0" smtClean="0">
                <a:effectLst>
                  <a:outerShdw blurRad="38100" dist="38100" dir="2700000" algn="tl">
                    <a:srgbClr val="000000">
                      <a:alpha val="43137"/>
                    </a:srgbClr>
                  </a:outerShdw>
                </a:effectLst>
                <a:latin typeface="Comic Sans MS" panose="030F0702030302020204" pitchFamily="66" charset="0"/>
              </a:rPr>
              <a:t>Graduation</a:t>
            </a:r>
            <a:endParaRPr lang="en-US" sz="900" b="1" dirty="0">
              <a:effectLst>
                <a:outerShdw blurRad="38100" dist="38100" dir="2700000" algn="tl">
                  <a:srgbClr val="000000">
                    <a:alpha val="43137"/>
                  </a:srgbClr>
                </a:outerShdw>
              </a:effectLst>
              <a:latin typeface="Comic Sans MS" panose="030F0702030302020204" pitchFamily="66" charset="0"/>
            </a:endParaRPr>
          </a:p>
        </p:txBody>
      </p:sp>
      <p:pic>
        <p:nvPicPr>
          <p:cNvPr id="37" name="Picture 36" descr="A blue graduation cap and tassel&#10;&#10;Description automatically generated">
            <a:extLst>
              <a:ext uri="{FF2B5EF4-FFF2-40B4-BE49-F238E27FC236}">
                <a16:creationId xmlns:a16="http://schemas.microsoft.com/office/drawing/2014/main" id="{C1B3F95A-F69A-5AB1-AA0A-D33D6BCC87BF}"/>
              </a:ext>
            </a:extLst>
          </p:cNvPr>
          <p:cNvPicPr>
            <a:picLocks noChangeAspect="1"/>
          </p:cNvPicPr>
          <p:nvPr/>
        </p:nvPicPr>
        <p:blipFill rotWithShape="1">
          <a:blip r:embed="rId7">
            <a:clrChange>
              <a:clrFrom>
                <a:srgbClr val="FFFFFF"/>
              </a:clrFrom>
              <a:clrTo>
                <a:srgbClr val="FFFFFF">
                  <a:alpha val="0"/>
                </a:srgbClr>
              </a:clrTo>
            </a:clrChange>
          </a:blip>
          <a:srcRect t="1380" r="-84" b="-348"/>
          <a:stretch/>
        </p:blipFill>
        <p:spPr>
          <a:xfrm rot="737200">
            <a:off x="4541790" y="6016605"/>
            <a:ext cx="510109" cy="315937"/>
          </a:xfrm>
          <a:prstGeom prst="rect">
            <a:avLst/>
          </a:prstGeom>
        </p:spPr>
      </p:pic>
      <p:sp>
        <p:nvSpPr>
          <p:cNvPr id="38" name="TextBox 37"/>
          <p:cNvSpPr txBox="1"/>
          <p:nvPr/>
        </p:nvSpPr>
        <p:spPr>
          <a:xfrm>
            <a:off x="4148990" y="6122276"/>
            <a:ext cx="774571" cy="369332"/>
          </a:xfrm>
          <a:prstGeom prst="rect">
            <a:avLst/>
          </a:prstGeom>
          <a:noFill/>
        </p:spPr>
        <p:txBody>
          <a:bodyPr wrap="none" rtlCol="0">
            <a:spAutoFit/>
          </a:bodyPr>
          <a:lstStyle/>
          <a:p>
            <a:pPr algn="ctr"/>
            <a:r>
              <a:rPr lang="en-US" sz="900" b="1" dirty="0" smtClean="0">
                <a:effectLst>
                  <a:outerShdw blurRad="38100" dist="38100" dir="2700000" algn="tl">
                    <a:srgbClr val="000000">
                      <a:alpha val="43137"/>
                    </a:srgbClr>
                  </a:outerShdw>
                </a:effectLst>
                <a:latin typeface="Comic Sans MS" panose="030F0702030302020204" pitchFamily="66" charset="0"/>
              </a:rPr>
              <a:t>5</a:t>
            </a:r>
            <a:r>
              <a:rPr lang="en-US" sz="900" b="1" baseline="30000" dirty="0" smtClean="0">
                <a:effectLst>
                  <a:outerShdw blurRad="38100" dist="38100" dir="2700000" algn="tl">
                    <a:srgbClr val="000000">
                      <a:alpha val="43137"/>
                    </a:srgbClr>
                  </a:outerShdw>
                </a:effectLst>
                <a:latin typeface="Comic Sans MS" panose="030F0702030302020204" pitchFamily="66" charset="0"/>
              </a:rPr>
              <a:t>th</a:t>
            </a:r>
            <a:r>
              <a:rPr lang="en-US" sz="900" b="1" dirty="0" smtClean="0">
                <a:effectLst>
                  <a:outerShdw blurRad="38100" dist="38100" dir="2700000" algn="tl">
                    <a:srgbClr val="000000">
                      <a:alpha val="43137"/>
                    </a:srgbClr>
                  </a:outerShdw>
                </a:effectLst>
                <a:latin typeface="Comic Sans MS" panose="030F0702030302020204" pitchFamily="66" charset="0"/>
              </a:rPr>
              <a:t> Grade</a:t>
            </a:r>
          </a:p>
          <a:p>
            <a:pPr algn="ctr"/>
            <a:r>
              <a:rPr lang="en-US" sz="900" b="1" dirty="0" smtClean="0">
                <a:effectLst>
                  <a:outerShdw blurRad="38100" dist="38100" dir="2700000" algn="tl">
                    <a:srgbClr val="000000">
                      <a:alpha val="43137"/>
                    </a:srgbClr>
                  </a:outerShdw>
                </a:effectLst>
                <a:latin typeface="Comic Sans MS" panose="030F0702030302020204" pitchFamily="66" charset="0"/>
              </a:rPr>
              <a:t>Moving-Up</a:t>
            </a:r>
            <a:endParaRPr lang="en-US" sz="900" b="1" dirty="0">
              <a:effectLst>
                <a:outerShdw blurRad="38100" dist="38100" dir="2700000" algn="tl">
                  <a:srgbClr val="000000">
                    <a:alpha val="43137"/>
                  </a:srgbClr>
                </a:outerShdw>
              </a:effectLst>
              <a:latin typeface="Comic Sans MS" panose="030F0702030302020204" pitchFamily="66" charset="0"/>
            </a:endParaRPr>
          </a:p>
        </p:txBody>
      </p:sp>
      <p:sp>
        <p:nvSpPr>
          <p:cNvPr id="39" name="TextBox 26">
            <a:extLst>
              <a:ext uri="{FF2B5EF4-FFF2-40B4-BE49-F238E27FC236}">
                <a16:creationId xmlns:a16="http://schemas.microsoft.com/office/drawing/2014/main" id="{F84FA7D8-1C2A-0C4D-A96F-38579F063364}"/>
              </a:ext>
            </a:extLst>
          </p:cNvPr>
          <p:cNvSpPr txBox="1"/>
          <p:nvPr/>
        </p:nvSpPr>
        <p:spPr>
          <a:xfrm>
            <a:off x="1748812" y="3611769"/>
            <a:ext cx="890965" cy="33675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6867"/>
            <a:r>
              <a:rPr lang="en-US" sz="794" b="1" dirty="0">
                <a:solidFill>
                  <a:srgbClr val="0070C0"/>
                </a:solidFill>
                <a:latin typeface="Calibri" panose="020F0502020204030204"/>
              </a:rPr>
              <a:t>Middle School</a:t>
            </a:r>
          </a:p>
          <a:p>
            <a:pPr defTabSz="806867"/>
            <a:r>
              <a:rPr lang="en-US" sz="794" b="1" dirty="0">
                <a:solidFill>
                  <a:srgbClr val="0070C0"/>
                </a:solidFill>
                <a:latin typeface="Calibri" panose="020F0502020204030204"/>
              </a:rPr>
              <a:t>Lead Day</a:t>
            </a:r>
            <a:endParaRPr lang="en-US" sz="794" i="1" dirty="0">
              <a:solidFill>
                <a:srgbClr val="0070C0"/>
              </a:solidFill>
              <a:latin typeface="Calibri" panose="020F0502020204030204"/>
            </a:endParaRPr>
          </a:p>
        </p:txBody>
      </p:sp>
      <p:pic>
        <p:nvPicPr>
          <p:cNvPr id="40" name="Picture 39" descr="File:Old Worthian Necktie.svg - Wikimedia Commons">
            <a:extLst>
              <a:ext uri="{FF2B5EF4-FFF2-40B4-BE49-F238E27FC236}">
                <a16:creationId xmlns:a16="http://schemas.microsoft.com/office/drawing/2014/main" id="{2BF93576-2433-CC8C-CC0C-7E9D90AE22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617588" y="3591601"/>
            <a:ext cx="214127" cy="545437"/>
          </a:xfrm>
          <a:prstGeom prst="rect">
            <a:avLst/>
          </a:prstGeom>
        </p:spPr>
      </p:pic>
      <p:sp>
        <p:nvSpPr>
          <p:cNvPr id="41" name="TextBox 26">
            <a:extLst>
              <a:ext uri="{FF2B5EF4-FFF2-40B4-BE49-F238E27FC236}">
                <a16:creationId xmlns:a16="http://schemas.microsoft.com/office/drawing/2014/main" id="{F84FA7D8-1C2A-0C4D-A96F-38579F063364}"/>
              </a:ext>
            </a:extLst>
          </p:cNvPr>
          <p:cNvSpPr txBox="1"/>
          <p:nvPr/>
        </p:nvSpPr>
        <p:spPr>
          <a:xfrm>
            <a:off x="1748812" y="4623610"/>
            <a:ext cx="890965" cy="33675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6867"/>
            <a:r>
              <a:rPr lang="en-US" sz="794" b="1" dirty="0">
                <a:solidFill>
                  <a:srgbClr val="0070C0"/>
                </a:solidFill>
                <a:latin typeface="Calibri" panose="020F0502020204030204"/>
              </a:rPr>
              <a:t>Middle School</a:t>
            </a:r>
          </a:p>
          <a:p>
            <a:pPr defTabSz="806867"/>
            <a:r>
              <a:rPr lang="en-US" sz="794" b="1" dirty="0">
                <a:solidFill>
                  <a:srgbClr val="0070C0"/>
                </a:solidFill>
                <a:latin typeface="Calibri" panose="020F0502020204030204"/>
              </a:rPr>
              <a:t>Lead Day</a:t>
            </a:r>
            <a:endParaRPr lang="en-US" sz="794" i="1" dirty="0">
              <a:solidFill>
                <a:srgbClr val="0070C0"/>
              </a:solidFill>
              <a:latin typeface="Calibri" panose="020F0502020204030204"/>
            </a:endParaRPr>
          </a:p>
        </p:txBody>
      </p:sp>
      <p:pic>
        <p:nvPicPr>
          <p:cNvPr id="42" name="Picture 41" descr="File:Old Worthian Necktie.svg - Wikimedia Commons">
            <a:extLst>
              <a:ext uri="{FF2B5EF4-FFF2-40B4-BE49-F238E27FC236}">
                <a16:creationId xmlns:a16="http://schemas.microsoft.com/office/drawing/2014/main" id="{2BF93576-2433-CC8C-CC0C-7E9D90AE22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617588" y="4603442"/>
            <a:ext cx="214127" cy="545437"/>
          </a:xfrm>
          <a:prstGeom prst="rect">
            <a:avLst/>
          </a:prstGeom>
        </p:spPr>
      </p:pic>
      <p:sp>
        <p:nvSpPr>
          <p:cNvPr id="9" name="TextBox 8"/>
          <p:cNvSpPr txBox="1"/>
          <p:nvPr/>
        </p:nvSpPr>
        <p:spPr>
          <a:xfrm>
            <a:off x="745192" y="2149214"/>
            <a:ext cx="2690159" cy="369332"/>
          </a:xfrm>
          <a:prstGeom prst="rect">
            <a:avLst/>
          </a:prstGeom>
          <a:noFill/>
        </p:spPr>
        <p:txBody>
          <a:bodyPr wrap="none" rtlCol="0">
            <a:spAutoFit/>
          </a:bodyPr>
          <a:lstStyle/>
          <a:p>
            <a:pPr algn="ctr"/>
            <a:r>
              <a:rPr lang="en-US" sz="900" b="1" dirty="0" smtClean="0">
                <a:latin typeface="Century Gothic" panose="020B0502020202020204" pitchFamily="34" charset="0"/>
              </a:rPr>
              <a:t>3161 Santa Barbara Blvd. • Naples, FL 34116</a:t>
            </a:r>
            <a:br>
              <a:rPr lang="en-US" sz="900" b="1" dirty="0" smtClean="0">
                <a:latin typeface="Century Gothic" panose="020B0502020202020204" pitchFamily="34" charset="0"/>
              </a:rPr>
            </a:br>
            <a:r>
              <a:rPr lang="en-US" sz="900" b="1" dirty="0" smtClean="0">
                <a:latin typeface="Century Gothic" panose="020B0502020202020204" pitchFamily="34" charset="0"/>
              </a:rPr>
              <a:t>(239) 677-3211 • www.BridgePrepCollier.com</a:t>
            </a:r>
            <a:endParaRPr lang="en-US" sz="900" b="1" dirty="0">
              <a:latin typeface="Century Gothic" panose="020B0502020202020204" pitchFamily="34" charset="0"/>
            </a:endParaRPr>
          </a:p>
        </p:txBody>
      </p:sp>
      <p:pic>
        <p:nvPicPr>
          <p:cNvPr id="10" name="Picture 9"/>
          <p:cNvPicPr>
            <a:picLocks noChangeAspect="1"/>
          </p:cNvPicPr>
          <p:nvPr/>
        </p:nvPicPr>
        <p:blipFill>
          <a:blip r:embed="rId8"/>
          <a:stretch>
            <a:fillRect/>
          </a:stretch>
        </p:blipFill>
        <p:spPr>
          <a:xfrm>
            <a:off x="1777288" y="5635451"/>
            <a:ext cx="776785" cy="756609"/>
          </a:xfrm>
          <a:prstGeom prst="rect">
            <a:avLst/>
          </a:prstGeom>
        </p:spPr>
      </p:pic>
      <p:sp>
        <p:nvSpPr>
          <p:cNvPr id="45" name="TextBox 44"/>
          <p:cNvSpPr txBox="1"/>
          <p:nvPr/>
        </p:nvSpPr>
        <p:spPr>
          <a:xfrm>
            <a:off x="1711869" y="6364587"/>
            <a:ext cx="907621" cy="230832"/>
          </a:xfrm>
          <a:prstGeom prst="rect">
            <a:avLst/>
          </a:prstGeom>
          <a:noFill/>
        </p:spPr>
        <p:txBody>
          <a:bodyPr wrap="none" rtlCol="0">
            <a:spAutoFit/>
          </a:bodyPr>
          <a:lstStyle/>
          <a:p>
            <a:pPr algn="ctr"/>
            <a:r>
              <a:rPr lang="en-US" sz="900" b="1" dirty="0" smtClean="0">
                <a:effectLst>
                  <a:outerShdw blurRad="38100" dist="38100" dir="2700000" algn="tl">
                    <a:srgbClr val="000000">
                      <a:alpha val="43137"/>
                    </a:srgbClr>
                  </a:outerShdw>
                </a:effectLst>
                <a:latin typeface="Comic Sans MS" panose="030F0702030302020204" pitchFamily="66" charset="0"/>
              </a:rPr>
              <a:t>NO SCHOOL</a:t>
            </a:r>
            <a:endParaRPr lang="en-US" sz="900" b="1" dirty="0">
              <a:effectLst>
                <a:outerShdw blurRad="38100" dist="38100" dir="2700000" algn="tl">
                  <a:srgbClr val="000000">
                    <a:alpha val="43137"/>
                  </a:srgbClr>
                </a:outerShdw>
              </a:effectLst>
              <a:latin typeface="Comic Sans MS" panose="030F0702030302020204" pitchFamily="66" charset="0"/>
            </a:endParaRPr>
          </a:p>
        </p:txBody>
      </p:sp>
      <p:pic>
        <p:nvPicPr>
          <p:cNvPr id="59" name="Picture 4" descr="runDisney Star Wars Races | Choose Your Side"/>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6228" y="1712268"/>
            <a:ext cx="1237166" cy="695287"/>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2" descr="Happy brothers &amp; Sisters Day,May 2 - DesiComments.com"/>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40015" t="10824" r="7624" b="14460"/>
          <a:stretch/>
        </p:blipFill>
        <p:spPr bwMode="auto">
          <a:xfrm>
            <a:off x="5388180" y="1548890"/>
            <a:ext cx="791811" cy="87388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p:cNvPicPr>
            <a:picLocks noChangeAspect="1"/>
          </p:cNvPicPr>
          <p:nvPr/>
        </p:nvPicPr>
        <p:blipFill>
          <a:blip r:embed="rId11">
            <a:clrChange>
              <a:clrFrom>
                <a:srgbClr val="FFFFFF"/>
              </a:clrFrom>
              <a:clrTo>
                <a:srgbClr val="FFFFFF">
                  <a:alpha val="0"/>
                </a:srgbClr>
              </a:clrTo>
            </a:clrChange>
          </a:blip>
          <a:stretch>
            <a:fillRect/>
          </a:stretch>
        </p:blipFill>
        <p:spPr>
          <a:xfrm>
            <a:off x="5487031" y="5635451"/>
            <a:ext cx="642341" cy="525951"/>
          </a:xfrm>
          <a:prstGeom prst="rect">
            <a:avLst/>
          </a:prstGeom>
        </p:spPr>
      </p:pic>
      <p:sp>
        <p:nvSpPr>
          <p:cNvPr id="69" name="TextBox 68"/>
          <p:cNvSpPr txBox="1"/>
          <p:nvPr/>
        </p:nvSpPr>
        <p:spPr>
          <a:xfrm>
            <a:off x="5338094" y="6122276"/>
            <a:ext cx="841897" cy="230832"/>
          </a:xfrm>
          <a:prstGeom prst="rect">
            <a:avLst/>
          </a:prstGeom>
          <a:noFill/>
        </p:spPr>
        <p:txBody>
          <a:bodyPr wrap="none" rtlCol="0">
            <a:spAutoFit/>
          </a:bodyPr>
          <a:lstStyle/>
          <a:p>
            <a:pPr algn="ctr"/>
            <a:r>
              <a:rPr lang="en-US" sz="900" b="1" dirty="0" smtClean="0">
                <a:effectLst>
                  <a:outerShdw blurRad="38100" dist="38100" dir="2700000" algn="tl">
                    <a:srgbClr val="000000">
                      <a:alpha val="43137"/>
                    </a:srgbClr>
                  </a:outerShdw>
                </a:effectLst>
                <a:latin typeface="Comic Sans MS" panose="030F0702030302020204" pitchFamily="66" charset="0"/>
              </a:rPr>
              <a:t>of SCHOOL</a:t>
            </a:r>
            <a:endParaRPr lang="en-US" sz="900" b="1" dirty="0">
              <a:effectLst>
                <a:outerShdw blurRad="38100" dist="38100" dir="2700000" algn="tl">
                  <a:srgbClr val="000000">
                    <a:alpha val="43137"/>
                  </a:srgbClr>
                </a:outerShdw>
              </a:effectLst>
              <a:latin typeface="Comic Sans MS" panose="030F0702030302020204" pitchFamily="66" charset="0"/>
            </a:endParaRPr>
          </a:p>
        </p:txBody>
      </p:sp>
      <p:sp>
        <p:nvSpPr>
          <p:cNvPr id="72" name="TextBox 71"/>
          <p:cNvSpPr txBox="1"/>
          <p:nvPr/>
        </p:nvSpPr>
        <p:spPr>
          <a:xfrm>
            <a:off x="5337561" y="6353108"/>
            <a:ext cx="941284" cy="230832"/>
          </a:xfrm>
          <a:prstGeom prst="rect">
            <a:avLst/>
          </a:prstGeom>
          <a:solidFill>
            <a:srgbClr val="00B0F0"/>
          </a:solidFill>
        </p:spPr>
        <p:txBody>
          <a:bodyPr wrap="none" rtlCol="0">
            <a:spAutoFit/>
          </a:bodyPr>
          <a:lstStyle/>
          <a:p>
            <a:pPr algn="ctr"/>
            <a:r>
              <a:rPr lang="en-US" sz="900" b="1" dirty="0" smtClean="0">
                <a:effectLst>
                  <a:outerShdw blurRad="38100" dist="38100" dir="2700000" algn="tl">
                    <a:srgbClr val="000000">
                      <a:alpha val="43137"/>
                    </a:srgbClr>
                  </a:outerShdw>
                </a:effectLst>
                <a:latin typeface="Comic Sans MS" panose="030F0702030302020204" pitchFamily="66" charset="0"/>
              </a:rPr>
              <a:t>Early Release</a:t>
            </a:r>
            <a:endParaRPr lang="en-US" sz="900" b="1" dirty="0">
              <a:effectLst>
                <a:outerShdw blurRad="38100" dist="38100" dir="2700000" algn="tl">
                  <a:srgbClr val="000000">
                    <a:alpha val="43137"/>
                  </a:srgbClr>
                </a:outerShdw>
              </a:effectLst>
              <a:latin typeface="Comic Sans MS" panose="030F0702030302020204" pitchFamily="66" charset="0"/>
            </a:endParaRPr>
          </a:p>
        </p:txBody>
      </p:sp>
      <p:sp>
        <p:nvSpPr>
          <p:cNvPr id="73" name="TextBox 72"/>
          <p:cNvSpPr txBox="1"/>
          <p:nvPr/>
        </p:nvSpPr>
        <p:spPr>
          <a:xfrm>
            <a:off x="6552967" y="4916150"/>
            <a:ext cx="941284" cy="230832"/>
          </a:xfrm>
          <a:prstGeom prst="rect">
            <a:avLst/>
          </a:prstGeom>
          <a:solidFill>
            <a:srgbClr val="00B0F0"/>
          </a:solidFill>
        </p:spPr>
        <p:txBody>
          <a:bodyPr wrap="none" rtlCol="0">
            <a:spAutoFit/>
          </a:bodyPr>
          <a:lstStyle/>
          <a:p>
            <a:pPr algn="ctr"/>
            <a:r>
              <a:rPr lang="en-US" sz="900" b="1" dirty="0" smtClean="0">
                <a:effectLst>
                  <a:outerShdw blurRad="38100" dist="38100" dir="2700000" algn="tl">
                    <a:srgbClr val="000000">
                      <a:alpha val="43137"/>
                    </a:srgbClr>
                  </a:outerShdw>
                </a:effectLst>
                <a:latin typeface="Comic Sans MS" panose="030F0702030302020204" pitchFamily="66" charset="0"/>
              </a:rPr>
              <a:t>Early Release</a:t>
            </a:r>
            <a:endParaRPr lang="en-US" sz="900" b="1" dirty="0">
              <a:effectLst>
                <a:outerShdw blurRad="38100" dist="38100" dir="2700000" algn="tl">
                  <a:srgbClr val="000000">
                    <a:alpha val="43137"/>
                  </a:srgbClr>
                </a:outerShdw>
              </a:effectLst>
              <a:latin typeface="Comic Sans MS" panose="030F0702030302020204" pitchFamily="66" charset="0"/>
            </a:endParaRPr>
          </a:p>
        </p:txBody>
      </p:sp>
      <p:pic>
        <p:nvPicPr>
          <p:cNvPr id="12" name="Picture 11" descr="A blue shirt with a blue ribbon&#10;&#10;Description automatically generated">
            <a:extLst>
              <a:ext uri="{FF2B5EF4-FFF2-40B4-BE49-F238E27FC236}">
                <a16:creationId xmlns:a16="http://schemas.microsoft.com/office/drawing/2014/main" id="{3D8E2268-4382-EC32-6330-EBCF7A366512}"/>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095" t="9869" r="13487" b="53145"/>
          <a:stretch/>
        </p:blipFill>
        <p:spPr>
          <a:xfrm>
            <a:off x="6618205" y="4599173"/>
            <a:ext cx="757907" cy="326756"/>
          </a:xfrm>
          <a:prstGeom prst="rect">
            <a:avLst/>
          </a:prstGeom>
        </p:spPr>
      </p:pic>
      <p:pic>
        <p:nvPicPr>
          <p:cNvPr id="23" name="Picture 22"/>
          <p:cNvPicPr>
            <a:picLocks noChangeAspect="1"/>
          </p:cNvPicPr>
          <p:nvPr/>
        </p:nvPicPr>
        <p:blipFill>
          <a:blip r:embed="rId12"/>
          <a:stretch>
            <a:fillRect/>
          </a:stretch>
        </p:blipFill>
        <p:spPr>
          <a:xfrm>
            <a:off x="1844744" y="2859849"/>
            <a:ext cx="856769" cy="414379"/>
          </a:xfrm>
          <a:prstGeom prst="rect">
            <a:avLst/>
          </a:prstGeom>
        </p:spPr>
      </p:pic>
      <p:pic>
        <p:nvPicPr>
          <p:cNvPr id="24" name="Picture 23"/>
          <p:cNvPicPr>
            <a:picLocks noChangeAspect="1"/>
          </p:cNvPicPr>
          <p:nvPr/>
        </p:nvPicPr>
        <p:blipFill>
          <a:blip r:embed="rId13">
            <a:clrChange>
              <a:clrFrom>
                <a:srgbClr val="FFFFFF"/>
              </a:clrFrom>
              <a:clrTo>
                <a:srgbClr val="FFFFFF">
                  <a:alpha val="0"/>
                </a:srgbClr>
              </a:clrTo>
            </a:clrChange>
          </a:blip>
          <a:stretch>
            <a:fillRect/>
          </a:stretch>
        </p:blipFill>
        <p:spPr>
          <a:xfrm>
            <a:off x="1246201" y="3264427"/>
            <a:ext cx="6709424" cy="284642"/>
          </a:xfrm>
          <a:prstGeom prst="rect">
            <a:avLst/>
          </a:prstGeom>
        </p:spPr>
      </p:pic>
      <p:pic>
        <p:nvPicPr>
          <p:cNvPr id="25" name="Picture 24"/>
          <p:cNvPicPr>
            <a:picLocks noChangeAspect="1"/>
          </p:cNvPicPr>
          <p:nvPr/>
        </p:nvPicPr>
        <p:blipFill>
          <a:blip r:embed="rId14">
            <a:clrChange>
              <a:clrFrom>
                <a:srgbClr val="FFFFFF"/>
              </a:clrFrom>
              <a:clrTo>
                <a:srgbClr val="FFFFFF">
                  <a:alpha val="0"/>
                </a:srgbClr>
              </a:clrTo>
            </a:clrChange>
          </a:blip>
          <a:stretch>
            <a:fillRect/>
          </a:stretch>
        </p:blipFill>
        <p:spPr>
          <a:xfrm>
            <a:off x="4344347" y="135548"/>
            <a:ext cx="1720951" cy="979949"/>
          </a:xfrm>
          <a:prstGeom prst="rect">
            <a:avLst/>
          </a:prstGeom>
        </p:spPr>
      </p:pic>
      <p:pic>
        <p:nvPicPr>
          <p:cNvPr id="74" name="Picture 73"/>
          <p:cNvPicPr>
            <a:picLocks noChangeAspect="1"/>
          </p:cNvPicPr>
          <p:nvPr/>
        </p:nvPicPr>
        <p:blipFill>
          <a:blip r:embed="rId14">
            <a:clrChange>
              <a:clrFrom>
                <a:srgbClr val="FFFFFF"/>
              </a:clrFrom>
              <a:clrTo>
                <a:srgbClr val="FFFFFF">
                  <a:alpha val="0"/>
                </a:srgbClr>
              </a:clrTo>
            </a:clrChange>
          </a:blip>
          <a:stretch>
            <a:fillRect/>
          </a:stretch>
        </p:blipFill>
        <p:spPr>
          <a:xfrm rot="580097" flipH="1">
            <a:off x="2607523" y="165061"/>
            <a:ext cx="1677698" cy="955320"/>
          </a:xfrm>
          <a:prstGeom prst="rect">
            <a:avLst/>
          </a:prstGeom>
        </p:spPr>
      </p:pic>
      <p:pic>
        <p:nvPicPr>
          <p:cNvPr id="26" name="Picture 25"/>
          <p:cNvPicPr>
            <a:picLocks noChangeAspect="1"/>
          </p:cNvPicPr>
          <p:nvPr/>
        </p:nvPicPr>
        <p:blipFill>
          <a:blip r:embed="rId15">
            <a:clrChange>
              <a:clrFrom>
                <a:srgbClr val="FFFFFF"/>
              </a:clrFrom>
              <a:clrTo>
                <a:srgbClr val="FFFFFF">
                  <a:alpha val="0"/>
                </a:srgbClr>
              </a:clrTo>
            </a:clrChange>
          </a:blip>
          <a:stretch>
            <a:fillRect/>
          </a:stretch>
        </p:blipFill>
        <p:spPr>
          <a:xfrm>
            <a:off x="6065298" y="192371"/>
            <a:ext cx="2621627" cy="912610"/>
          </a:xfrm>
          <a:prstGeom prst="rect">
            <a:avLst/>
          </a:prstGeom>
        </p:spPr>
      </p:pic>
      <p:pic>
        <p:nvPicPr>
          <p:cNvPr id="27" name="Picture 26"/>
          <p:cNvPicPr>
            <a:picLocks noChangeAspect="1"/>
          </p:cNvPicPr>
          <p:nvPr/>
        </p:nvPicPr>
        <p:blipFill>
          <a:blip r:embed="rId16">
            <a:clrChange>
              <a:clrFrom>
                <a:srgbClr val="FFFFFF"/>
              </a:clrFrom>
              <a:clrTo>
                <a:srgbClr val="FFFFFF">
                  <a:alpha val="0"/>
                </a:srgbClr>
              </a:clrTo>
            </a:clrChange>
          </a:blip>
          <a:stretch>
            <a:fillRect/>
          </a:stretch>
        </p:blipFill>
        <p:spPr>
          <a:xfrm>
            <a:off x="2787115" y="5703139"/>
            <a:ext cx="1211442" cy="748805"/>
          </a:xfrm>
          <a:prstGeom prst="rect">
            <a:avLst/>
          </a:prstGeom>
        </p:spPr>
      </p:pic>
      <p:pic>
        <p:nvPicPr>
          <p:cNvPr id="28" name="Picture 27"/>
          <p:cNvPicPr>
            <a:picLocks noChangeAspect="1"/>
          </p:cNvPicPr>
          <p:nvPr/>
        </p:nvPicPr>
        <p:blipFill>
          <a:blip r:embed="rId17">
            <a:clrChange>
              <a:clrFrom>
                <a:srgbClr val="FFFFFF"/>
              </a:clrFrom>
              <a:clrTo>
                <a:srgbClr val="FFFFFF">
                  <a:alpha val="0"/>
                </a:srgbClr>
              </a:clrTo>
            </a:clrChange>
          </a:blip>
          <a:stretch>
            <a:fillRect/>
          </a:stretch>
        </p:blipFill>
        <p:spPr>
          <a:xfrm>
            <a:off x="415804" y="3628720"/>
            <a:ext cx="1142250" cy="850134"/>
          </a:xfrm>
          <a:prstGeom prst="rect">
            <a:avLst/>
          </a:prstGeom>
        </p:spPr>
      </p:pic>
    </p:spTree>
    <p:extLst>
      <p:ext uri="{BB962C8B-B14F-4D97-AF65-F5344CB8AC3E}">
        <p14:creationId xmlns:p14="http://schemas.microsoft.com/office/powerpoint/2010/main" val="192929309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C6457F234458439A85B679B732341A" ma:contentTypeVersion="9" ma:contentTypeDescription="Create a new document." ma:contentTypeScope="" ma:versionID="172153a1b44c861eac94da964b560f3b">
  <xsd:schema xmlns:xsd="http://www.w3.org/2001/XMLSchema" xmlns:xs="http://www.w3.org/2001/XMLSchema" xmlns:p="http://schemas.microsoft.com/office/2006/metadata/properties" xmlns:ns2="ae63f79e-5fca-4e0e-bec4-ad83d87a1df6" xmlns:ns3="d6c102ff-74f8-474b-b9c5-a6736c1ddf72" targetNamespace="http://schemas.microsoft.com/office/2006/metadata/properties" ma:root="true" ma:fieldsID="1bb7602f3066d604ca344b012e4d9d31" ns2:_="" ns3:_="">
    <xsd:import namespace="ae63f79e-5fca-4e0e-bec4-ad83d87a1df6"/>
    <xsd:import namespace="d6c102ff-74f8-474b-b9c5-a6736c1ddf7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63f79e-5fca-4e0e-bec4-ad83d87a1d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c102ff-74f8-474b-b9c5-a6736c1ddf7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2D6C3E-ED0D-4964-BE9D-E3374BA9C7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63f79e-5fca-4e0e-bec4-ad83d87a1df6"/>
    <ds:schemaRef ds:uri="d6c102ff-74f8-474b-b9c5-a6736c1ddf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D6E4AC-5690-46C0-ADBE-6D29063D45DB}">
  <ds:schemaRefs>
    <ds:schemaRef ds:uri="http://purl.org/dc/elements/1.1/"/>
    <ds:schemaRef ds:uri="d6c102ff-74f8-474b-b9c5-a6736c1ddf72"/>
    <ds:schemaRef ds:uri="http://schemas.microsoft.com/office/2006/metadata/properties"/>
    <ds:schemaRef ds:uri="http://purl.org/dc/dcmitype/"/>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ae63f79e-5fca-4e0e-bec4-ad83d87a1df6"/>
  </ds:schemaRefs>
</ds:datastoreItem>
</file>

<file path=customXml/itemProps3.xml><?xml version="1.0" encoding="utf-8"?>
<ds:datastoreItem xmlns:ds="http://schemas.openxmlformats.org/officeDocument/2006/customXml" ds:itemID="{345CAA0A-E825-4325-95E6-D92E1A3A2D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5484</TotalTime>
  <Words>294</Words>
  <Application>Microsoft Office PowerPoint</Application>
  <PresentationFormat>On-screen Show (4:3)</PresentationFormat>
  <Paragraphs>72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AGLikeABoss</vt:lpstr>
      <vt:lpstr>Arial</vt:lpstr>
      <vt:lpstr>Calibri</vt:lpstr>
      <vt:lpstr>Calibri Light</vt:lpstr>
      <vt:lpstr>Century Gothic</vt:lpstr>
      <vt:lpstr>Comic Sans MS</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Carey Gilcher</dc:creator>
  <cp:lastModifiedBy>Carey Gilcher</cp:lastModifiedBy>
  <cp:revision>81</cp:revision>
  <dcterms:created xsi:type="dcterms:W3CDTF">2024-04-25T21:43:23Z</dcterms:created>
  <dcterms:modified xsi:type="dcterms:W3CDTF">2024-04-29T22:00:48Z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0x01010094C6457F234458439A85B679B732341A</vt:lpwstr>
  </property>
</Properties>
</file>